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5" r:id="rId3"/>
    <p:sldId id="273" r:id="rId4"/>
    <p:sldId id="277" r:id="rId5"/>
    <p:sldId id="296" r:id="rId6"/>
    <p:sldId id="258" r:id="rId7"/>
    <p:sldId id="259" r:id="rId8"/>
    <p:sldId id="287" r:id="rId9"/>
    <p:sldId id="260" r:id="rId10"/>
    <p:sldId id="279" r:id="rId11"/>
    <p:sldId id="286" r:id="rId12"/>
    <p:sldId id="281" r:id="rId13"/>
    <p:sldId id="282" r:id="rId14"/>
    <p:sldId id="283" r:id="rId15"/>
    <p:sldId id="278" r:id="rId16"/>
    <p:sldId id="280" r:id="rId17"/>
    <p:sldId id="285" r:id="rId18"/>
    <p:sldId id="284" r:id="rId19"/>
    <p:sldId id="288" r:id="rId20"/>
    <p:sldId id="289" r:id="rId21"/>
    <p:sldId id="290" r:id="rId22"/>
    <p:sldId id="291" r:id="rId23"/>
    <p:sldId id="292" r:id="rId24"/>
    <p:sldId id="293" r:id="rId25"/>
    <p:sldId id="294" r:id="rId26"/>
    <p:sldId id="256" r:id="rId27"/>
    <p:sldId id="29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0F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81" d="100"/>
          <a:sy n="81" d="100"/>
        </p:scale>
        <p:origin x="-78" y="-7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210411-BB6C-4F7C-999D-DB5B533906B2}" type="datetimeFigureOut">
              <a:rPr lang="en-US" smtClean="0"/>
              <a:t>12/14/2013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2907851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210411-BB6C-4F7C-999D-DB5B533906B2}" type="datetimeFigureOut">
              <a:rPr lang="en-US" smtClean="0"/>
              <a:t>12/14/2013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1143769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210411-BB6C-4F7C-999D-DB5B533906B2}" type="datetimeFigureOut">
              <a:rPr lang="en-US" smtClean="0"/>
              <a:t>12/14/2013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792031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210411-BB6C-4F7C-999D-DB5B533906B2}" type="datetimeFigureOut">
              <a:rPr lang="en-US" smtClean="0"/>
              <a:t>12/14/2013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1865770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210411-BB6C-4F7C-999D-DB5B533906B2}" type="datetimeFigureOut">
              <a:rPr lang="en-US" smtClean="0"/>
              <a:t>12/14/2013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3328958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210411-BB6C-4F7C-999D-DB5B533906B2}" type="datetimeFigureOut">
              <a:rPr lang="en-US" smtClean="0"/>
              <a:t>12/14/2013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800354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210411-BB6C-4F7C-999D-DB5B533906B2}" type="datetimeFigureOut">
              <a:rPr lang="en-US" smtClean="0"/>
              <a:t>12/14/2013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4061251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210411-BB6C-4F7C-999D-DB5B533906B2}" type="datetimeFigureOut">
              <a:rPr lang="en-US" smtClean="0"/>
              <a:t>12/14/2013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1745570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210411-BB6C-4F7C-999D-DB5B533906B2}" type="datetimeFigureOut">
              <a:rPr lang="en-US" smtClean="0"/>
              <a:t>12/14/2013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30958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210411-BB6C-4F7C-999D-DB5B533906B2}" type="datetimeFigureOut">
              <a:rPr lang="en-US" smtClean="0"/>
              <a:t>12/14/2013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3447513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210411-BB6C-4F7C-999D-DB5B533906B2}" type="datetimeFigureOut">
              <a:rPr lang="en-US" smtClean="0"/>
              <a:t>12/14/2013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E32135-1340-49F4-9AD8-C279B6B8545B}" type="slidenum">
              <a:rPr lang="en-US" smtClean="0"/>
              <a:t>‹#›</a:t>
            </a:fld>
            <a:endParaRPr lang="en-US"/>
          </a:p>
        </p:txBody>
      </p:sp>
    </p:spTree>
    <p:extLst>
      <p:ext uri="{BB962C8B-B14F-4D97-AF65-F5344CB8AC3E}">
        <p14:creationId xmlns:p14="http://schemas.microsoft.com/office/powerpoint/2010/main" val="2248947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210411-BB6C-4F7C-999D-DB5B533906B2}" type="datetimeFigureOut">
              <a:rPr lang="en-US" smtClean="0"/>
              <a:t>12/14/2013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32135-1340-49F4-9AD8-C279B6B8545B}" type="slidenum">
              <a:rPr lang="en-US" smtClean="0"/>
              <a:t>‹#›</a:t>
            </a:fld>
            <a:endParaRPr lang="en-US"/>
          </a:p>
        </p:txBody>
      </p:sp>
    </p:spTree>
    <p:extLst>
      <p:ext uri="{BB962C8B-B14F-4D97-AF65-F5344CB8AC3E}">
        <p14:creationId xmlns:p14="http://schemas.microsoft.com/office/powerpoint/2010/main" val="1989388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760133"/>
            <a:ext cx="12192000" cy="141577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4000" dirty="0" smtClean="0">
                <a:latin typeface="Times New Roman" panose="02020603050405020304" pitchFamily="18" charset="0"/>
                <a:cs typeface="Times New Roman" panose="02020603050405020304" pitchFamily="18" charset="0"/>
              </a:rPr>
              <a:t>The Renewing of the Mind- part 5</a:t>
            </a:r>
          </a:p>
          <a:p>
            <a:pPr algn="ctr"/>
            <a:r>
              <a:rPr lang="en-US" sz="2800" dirty="0" smtClean="0">
                <a:latin typeface="Times New Roman" panose="02020603050405020304" pitchFamily="18" charset="0"/>
                <a:cs typeface="Times New Roman" panose="02020603050405020304" pitchFamily="18" charset="0"/>
              </a:rPr>
              <a:t>(Apprehending the blessings of our salvation in Christ)</a:t>
            </a:r>
          </a:p>
          <a:p>
            <a:endParaRPr lang="en-US" dirty="0"/>
          </a:p>
        </p:txBody>
      </p:sp>
      <p:sp>
        <p:nvSpPr>
          <p:cNvPr id="2" name="TextBox 1"/>
          <p:cNvSpPr txBox="1"/>
          <p:nvPr/>
        </p:nvSpPr>
        <p:spPr>
          <a:xfrm>
            <a:off x="2064084" y="4175905"/>
            <a:ext cx="2454443" cy="2677656"/>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Understanding</a:t>
            </a:r>
          </a:p>
          <a:p>
            <a:r>
              <a:rPr lang="en-US" sz="2800" dirty="0" smtClean="0">
                <a:latin typeface="Times New Roman" panose="02020603050405020304" pitchFamily="18" charset="0"/>
                <a:cs typeface="Times New Roman" panose="02020603050405020304" pitchFamily="18" charset="0"/>
              </a:rPr>
              <a:t>Believing</a:t>
            </a:r>
          </a:p>
          <a:p>
            <a:r>
              <a:rPr lang="en-US" sz="2800" dirty="0" smtClean="0">
                <a:latin typeface="Times New Roman" panose="02020603050405020304" pitchFamily="18" charset="0"/>
                <a:cs typeface="Times New Roman" panose="02020603050405020304" pitchFamily="18" charset="0"/>
              </a:rPr>
              <a:t>Appropriating</a:t>
            </a:r>
          </a:p>
          <a:p>
            <a:r>
              <a:rPr lang="en-US" sz="2800" dirty="0" smtClean="0">
                <a:latin typeface="Times New Roman" panose="02020603050405020304" pitchFamily="18" charset="0"/>
                <a:cs typeface="Times New Roman" panose="02020603050405020304" pitchFamily="18" charset="0"/>
              </a:rPr>
              <a:t>Acknowledging</a:t>
            </a:r>
          </a:p>
          <a:p>
            <a:r>
              <a:rPr lang="en-US" sz="2800" dirty="0" smtClean="0">
                <a:latin typeface="Times New Roman" panose="02020603050405020304" pitchFamily="18" charset="0"/>
                <a:cs typeface="Times New Roman" panose="02020603050405020304" pitchFamily="18" charset="0"/>
              </a:rPr>
              <a:t>Receiving</a:t>
            </a:r>
          </a:p>
          <a:p>
            <a:r>
              <a:rPr lang="en-US" sz="2800" dirty="0" smtClean="0">
                <a:latin typeface="Times New Roman" panose="02020603050405020304" pitchFamily="18" charset="0"/>
                <a:cs typeface="Times New Roman" panose="02020603050405020304" pitchFamily="18" charset="0"/>
              </a:rPr>
              <a:t>Accepting</a:t>
            </a:r>
            <a:endParaRPr lang="en-US" sz="28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7201" y="385011"/>
            <a:ext cx="2582778" cy="2375121"/>
          </a:xfrm>
          <a:prstGeom prst="rect">
            <a:avLst/>
          </a:prstGeom>
        </p:spPr>
      </p:pic>
      <p:sp>
        <p:nvSpPr>
          <p:cNvPr id="5" name="TextBox 4"/>
          <p:cNvSpPr txBox="1"/>
          <p:nvPr/>
        </p:nvSpPr>
        <p:spPr>
          <a:xfrm>
            <a:off x="577516" y="770021"/>
            <a:ext cx="2518610" cy="1384995"/>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Darkness- the world, the flesh, and the Devil</a:t>
            </a:r>
            <a:endParaRPr lang="en-US" sz="2800" dirty="0">
              <a:latin typeface="Times New Roman" panose="02020603050405020304" pitchFamily="18" charset="0"/>
              <a:cs typeface="Times New Roman" panose="02020603050405020304" pitchFamily="18" charset="0"/>
            </a:endParaRPr>
          </a:p>
        </p:txBody>
      </p:sp>
      <p:sp>
        <p:nvSpPr>
          <p:cNvPr id="6" name="Right Arrow 5"/>
          <p:cNvSpPr/>
          <p:nvPr/>
        </p:nvSpPr>
        <p:spPr>
          <a:xfrm>
            <a:off x="3112169" y="1205844"/>
            <a:ext cx="1203157" cy="256674"/>
          </a:xfrm>
          <a:prstGeom prst="rightArrow">
            <a:avLst/>
          </a:prstGeom>
          <a:solidFill>
            <a:srgbClr val="060F18"/>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6849978" y="1227657"/>
            <a:ext cx="1732547" cy="0"/>
          </a:xfrm>
          <a:prstGeom prst="straightConnector1">
            <a:avLst/>
          </a:prstGeom>
          <a:ln w="190500" cap="sq" cmpd="sng">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8710863" y="180019"/>
            <a:ext cx="2668337" cy="2308324"/>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The Lord, the Bible, the Holy Spirit, Christians</a:t>
            </a:r>
            <a:endParaRPr lang="en-US" sz="3600" dirty="0">
              <a:latin typeface="Times New Roman" panose="02020603050405020304" pitchFamily="18" charset="0"/>
              <a:cs typeface="Times New Roman" panose="02020603050405020304" pitchFamily="18" charset="0"/>
            </a:endParaRPr>
          </a:p>
        </p:txBody>
      </p:sp>
      <p:sp>
        <p:nvSpPr>
          <p:cNvPr id="10" name="Freeform 9"/>
          <p:cNvSpPr/>
          <p:nvPr/>
        </p:nvSpPr>
        <p:spPr>
          <a:xfrm>
            <a:off x="220133" y="524933"/>
            <a:ext cx="2913466" cy="1913467"/>
          </a:xfrm>
          <a:custGeom>
            <a:avLst/>
            <a:gdLst>
              <a:gd name="connsiteX0" fmla="*/ 1540934 w 2913466"/>
              <a:gd name="connsiteY0" fmla="*/ 1676400 h 1913467"/>
              <a:gd name="connsiteX1" fmla="*/ 1456267 w 2913466"/>
              <a:gd name="connsiteY1" fmla="*/ 1727200 h 1913467"/>
              <a:gd name="connsiteX2" fmla="*/ 1405467 w 2913466"/>
              <a:gd name="connsiteY2" fmla="*/ 1744134 h 1913467"/>
              <a:gd name="connsiteX3" fmla="*/ 1337734 w 2913466"/>
              <a:gd name="connsiteY3" fmla="*/ 1794934 h 1913467"/>
              <a:gd name="connsiteX4" fmla="*/ 1236134 w 2913466"/>
              <a:gd name="connsiteY4" fmla="*/ 1862667 h 1913467"/>
              <a:gd name="connsiteX5" fmla="*/ 1185334 w 2913466"/>
              <a:gd name="connsiteY5" fmla="*/ 1896534 h 1913467"/>
              <a:gd name="connsiteX6" fmla="*/ 1134534 w 2913466"/>
              <a:gd name="connsiteY6" fmla="*/ 1913467 h 1913467"/>
              <a:gd name="connsiteX7" fmla="*/ 1049867 w 2913466"/>
              <a:gd name="connsiteY7" fmla="*/ 1896534 h 1913467"/>
              <a:gd name="connsiteX8" fmla="*/ 1016000 w 2913466"/>
              <a:gd name="connsiteY8" fmla="*/ 1845734 h 1913467"/>
              <a:gd name="connsiteX9" fmla="*/ 965200 w 2913466"/>
              <a:gd name="connsiteY9" fmla="*/ 1811867 h 1913467"/>
              <a:gd name="connsiteX10" fmla="*/ 897467 w 2913466"/>
              <a:gd name="connsiteY10" fmla="*/ 1727200 h 1913467"/>
              <a:gd name="connsiteX11" fmla="*/ 880534 w 2913466"/>
              <a:gd name="connsiteY11" fmla="*/ 1676400 h 1913467"/>
              <a:gd name="connsiteX12" fmla="*/ 745067 w 2913466"/>
              <a:gd name="connsiteY12" fmla="*/ 1591734 h 1913467"/>
              <a:gd name="connsiteX13" fmla="*/ 694267 w 2913466"/>
              <a:gd name="connsiteY13" fmla="*/ 1557867 h 1913467"/>
              <a:gd name="connsiteX14" fmla="*/ 643467 w 2913466"/>
              <a:gd name="connsiteY14" fmla="*/ 1540934 h 1913467"/>
              <a:gd name="connsiteX15" fmla="*/ 541867 w 2913466"/>
              <a:gd name="connsiteY15" fmla="*/ 1574800 h 1913467"/>
              <a:gd name="connsiteX16" fmla="*/ 474134 w 2913466"/>
              <a:gd name="connsiteY16" fmla="*/ 1625600 h 1913467"/>
              <a:gd name="connsiteX17" fmla="*/ 406400 w 2913466"/>
              <a:gd name="connsiteY17" fmla="*/ 1642534 h 1913467"/>
              <a:gd name="connsiteX18" fmla="*/ 338667 w 2913466"/>
              <a:gd name="connsiteY18" fmla="*/ 1676400 h 1913467"/>
              <a:gd name="connsiteX19" fmla="*/ 203200 w 2913466"/>
              <a:gd name="connsiteY19" fmla="*/ 1710267 h 1913467"/>
              <a:gd name="connsiteX20" fmla="*/ 135467 w 2913466"/>
              <a:gd name="connsiteY20" fmla="*/ 1557867 h 1913467"/>
              <a:gd name="connsiteX21" fmla="*/ 101600 w 2913466"/>
              <a:gd name="connsiteY21" fmla="*/ 1456267 h 1913467"/>
              <a:gd name="connsiteX22" fmla="*/ 67734 w 2913466"/>
              <a:gd name="connsiteY22" fmla="*/ 1405467 h 1913467"/>
              <a:gd name="connsiteX23" fmla="*/ 0 w 2913466"/>
              <a:gd name="connsiteY23" fmla="*/ 1151467 h 1913467"/>
              <a:gd name="connsiteX24" fmla="*/ 16934 w 2913466"/>
              <a:gd name="connsiteY24" fmla="*/ 338667 h 1913467"/>
              <a:gd name="connsiteX25" fmla="*/ 67734 w 2913466"/>
              <a:gd name="connsiteY25" fmla="*/ 304800 h 1913467"/>
              <a:gd name="connsiteX26" fmla="*/ 101600 w 2913466"/>
              <a:gd name="connsiteY26" fmla="*/ 254000 h 1913467"/>
              <a:gd name="connsiteX27" fmla="*/ 254000 w 2913466"/>
              <a:gd name="connsiteY27" fmla="*/ 169334 h 1913467"/>
              <a:gd name="connsiteX28" fmla="*/ 575734 w 2913466"/>
              <a:gd name="connsiteY28" fmla="*/ 220134 h 1913467"/>
              <a:gd name="connsiteX29" fmla="*/ 626534 w 2913466"/>
              <a:gd name="connsiteY29" fmla="*/ 237067 h 1913467"/>
              <a:gd name="connsiteX30" fmla="*/ 812800 w 2913466"/>
              <a:gd name="connsiteY30" fmla="*/ 220134 h 1913467"/>
              <a:gd name="connsiteX31" fmla="*/ 948267 w 2913466"/>
              <a:gd name="connsiteY31" fmla="*/ 152400 h 1913467"/>
              <a:gd name="connsiteX32" fmla="*/ 999067 w 2913466"/>
              <a:gd name="connsiteY32" fmla="*/ 135467 h 1913467"/>
              <a:gd name="connsiteX33" fmla="*/ 1100667 w 2913466"/>
              <a:gd name="connsiteY33" fmla="*/ 67734 h 1913467"/>
              <a:gd name="connsiteX34" fmla="*/ 1202267 w 2913466"/>
              <a:gd name="connsiteY34" fmla="*/ 16934 h 1913467"/>
              <a:gd name="connsiteX35" fmla="*/ 1337734 w 2913466"/>
              <a:gd name="connsiteY35" fmla="*/ 0 h 1913467"/>
              <a:gd name="connsiteX36" fmla="*/ 1507067 w 2913466"/>
              <a:gd name="connsiteY36" fmla="*/ 33867 h 1913467"/>
              <a:gd name="connsiteX37" fmla="*/ 1574800 w 2913466"/>
              <a:gd name="connsiteY37" fmla="*/ 84667 h 1913467"/>
              <a:gd name="connsiteX38" fmla="*/ 1744134 w 2913466"/>
              <a:gd name="connsiteY38" fmla="*/ 152400 h 1913467"/>
              <a:gd name="connsiteX39" fmla="*/ 1845734 w 2913466"/>
              <a:gd name="connsiteY39" fmla="*/ 237067 h 1913467"/>
              <a:gd name="connsiteX40" fmla="*/ 1896534 w 2913466"/>
              <a:gd name="connsiteY40" fmla="*/ 287867 h 1913467"/>
              <a:gd name="connsiteX41" fmla="*/ 2015067 w 2913466"/>
              <a:gd name="connsiteY41" fmla="*/ 355600 h 1913467"/>
              <a:gd name="connsiteX42" fmla="*/ 2082800 w 2913466"/>
              <a:gd name="connsiteY42" fmla="*/ 372534 h 1913467"/>
              <a:gd name="connsiteX43" fmla="*/ 2133600 w 2913466"/>
              <a:gd name="connsiteY43" fmla="*/ 389467 h 1913467"/>
              <a:gd name="connsiteX44" fmla="*/ 2353734 w 2913466"/>
              <a:gd name="connsiteY44" fmla="*/ 355600 h 1913467"/>
              <a:gd name="connsiteX45" fmla="*/ 2421467 w 2913466"/>
              <a:gd name="connsiteY45" fmla="*/ 338667 h 1913467"/>
              <a:gd name="connsiteX46" fmla="*/ 2523067 w 2913466"/>
              <a:gd name="connsiteY46" fmla="*/ 254000 h 1913467"/>
              <a:gd name="connsiteX47" fmla="*/ 2658534 w 2913466"/>
              <a:gd name="connsiteY47" fmla="*/ 237067 h 1913467"/>
              <a:gd name="connsiteX48" fmla="*/ 2743200 w 2913466"/>
              <a:gd name="connsiteY48" fmla="*/ 220134 h 1913467"/>
              <a:gd name="connsiteX49" fmla="*/ 2878667 w 2913466"/>
              <a:gd name="connsiteY49" fmla="*/ 237067 h 1913467"/>
              <a:gd name="connsiteX50" fmla="*/ 2912534 w 2913466"/>
              <a:gd name="connsiteY50" fmla="*/ 287867 h 1913467"/>
              <a:gd name="connsiteX51" fmla="*/ 2861734 w 2913466"/>
              <a:gd name="connsiteY51" fmla="*/ 474134 h 1913467"/>
              <a:gd name="connsiteX52" fmla="*/ 2810934 w 2913466"/>
              <a:gd name="connsiteY52" fmla="*/ 524934 h 1913467"/>
              <a:gd name="connsiteX53" fmla="*/ 2777067 w 2913466"/>
              <a:gd name="connsiteY53" fmla="*/ 626534 h 1913467"/>
              <a:gd name="connsiteX54" fmla="*/ 2794000 w 2913466"/>
              <a:gd name="connsiteY54" fmla="*/ 897467 h 1913467"/>
              <a:gd name="connsiteX55" fmla="*/ 2827867 w 2913466"/>
              <a:gd name="connsiteY55" fmla="*/ 965200 h 1913467"/>
              <a:gd name="connsiteX56" fmla="*/ 2878667 w 2913466"/>
              <a:gd name="connsiteY56" fmla="*/ 1066800 h 1913467"/>
              <a:gd name="connsiteX57" fmla="*/ 2895600 w 2913466"/>
              <a:gd name="connsiteY57" fmla="*/ 1168400 h 1913467"/>
              <a:gd name="connsiteX58" fmla="*/ 2912534 w 2913466"/>
              <a:gd name="connsiteY58" fmla="*/ 1253067 h 1913467"/>
              <a:gd name="connsiteX59" fmla="*/ 2895600 w 2913466"/>
              <a:gd name="connsiteY59" fmla="*/ 1540934 h 1913467"/>
              <a:gd name="connsiteX60" fmla="*/ 2844800 w 2913466"/>
              <a:gd name="connsiteY60" fmla="*/ 1659467 h 1913467"/>
              <a:gd name="connsiteX61" fmla="*/ 2743200 w 2913466"/>
              <a:gd name="connsiteY61" fmla="*/ 1744134 h 1913467"/>
              <a:gd name="connsiteX62" fmla="*/ 2692400 w 2913466"/>
              <a:gd name="connsiteY62" fmla="*/ 1761067 h 1913467"/>
              <a:gd name="connsiteX63" fmla="*/ 2624667 w 2913466"/>
              <a:gd name="connsiteY63" fmla="*/ 1794934 h 1913467"/>
              <a:gd name="connsiteX64" fmla="*/ 2523067 w 2913466"/>
              <a:gd name="connsiteY64" fmla="*/ 1828800 h 1913467"/>
              <a:gd name="connsiteX65" fmla="*/ 2472267 w 2913466"/>
              <a:gd name="connsiteY65" fmla="*/ 1862667 h 1913467"/>
              <a:gd name="connsiteX66" fmla="*/ 2370667 w 2913466"/>
              <a:gd name="connsiteY66" fmla="*/ 1896534 h 1913467"/>
              <a:gd name="connsiteX67" fmla="*/ 2235200 w 2913466"/>
              <a:gd name="connsiteY67" fmla="*/ 1879600 h 1913467"/>
              <a:gd name="connsiteX68" fmla="*/ 2184400 w 2913466"/>
              <a:gd name="connsiteY68" fmla="*/ 1862667 h 1913467"/>
              <a:gd name="connsiteX69" fmla="*/ 2015067 w 2913466"/>
              <a:gd name="connsiteY69" fmla="*/ 1828800 h 1913467"/>
              <a:gd name="connsiteX70" fmla="*/ 1913467 w 2913466"/>
              <a:gd name="connsiteY70" fmla="*/ 1794934 h 1913467"/>
              <a:gd name="connsiteX71" fmla="*/ 1794934 w 2913466"/>
              <a:gd name="connsiteY71" fmla="*/ 1744134 h 1913467"/>
              <a:gd name="connsiteX72" fmla="*/ 1676400 w 2913466"/>
              <a:gd name="connsiteY72" fmla="*/ 1727200 h 1913467"/>
              <a:gd name="connsiteX73" fmla="*/ 1540934 w 2913466"/>
              <a:gd name="connsiteY73" fmla="*/ 1676400 h 19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913466" h="1913467">
                <a:moveTo>
                  <a:pt x="1540934" y="1676400"/>
                </a:moveTo>
                <a:cubicBezTo>
                  <a:pt x="1504245" y="1676400"/>
                  <a:pt x="1485705" y="1712481"/>
                  <a:pt x="1456267" y="1727200"/>
                </a:cubicBezTo>
                <a:cubicBezTo>
                  <a:pt x="1440302" y="1735183"/>
                  <a:pt x="1420965" y="1735278"/>
                  <a:pt x="1405467" y="1744134"/>
                </a:cubicBezTo>
                <a:cubicBezTo>
                  <a:pt x="1380963" y="1758136"/>
                  <a:pt x="1360854" y="1778750"/>
                  <a:pt x="1337734" y="1794934"/>
                </a:cubicBezTo>
                <a:cubicBezTo>
                  <a:pt x="1304389" y="1818275"/>
                  <a:pt x="1270001" y="1840089"/>
                  <a:pt x="1236134" y="1862667"/>
                </a:cubicBezTo>
                <a:cubicBezTo>
                  <a:pt x="1219201" y="1873956"/>
                  <a:pt x="1204641" y="1890098"/>
                  <a:pt x="1185334" y="1896534"/>
                </a:cubicBezTo>
                <a:lnTo>
                  <a:pt x="1134534" y="1913467"/>
                </a:lnTo>
                <a:cubicBezTo>
                  <a:pt x="1106312" y="1907823"/>
                  <a:pt x="1074856" y="1910813"/>
                  <a:pt x="1049867" y="1896534"/>
                </a:cubicBezTo>
                <a:cubicBezTo>
                  <a:pt x="1032197" y="1886437"/>
                  <a:pt x="1030391" y="1860125"/>
                  <a:pt x="1016000" y="1845734"/>
                </a:cubicBezTo>
                <a:cubicBezTo>
                  <a:pt x="1001609" y="1831343"/>
                  <a:pt x="982133" y="1823156"/>
                  <a:pt x="965200" y="1811867"/>
                </a:cubicBezTo>
                <a:cubicBezTo>
                  <a:pt x="922639" y="1684180"/>
                  <a:pt x="985002" y="1836620"/>
                  <a:pt x="897467" y="1727200"/>
                </a:cubicBezTo>
                <a:cubicBezTo>
                  <a:pt x="886317" y="1713262"/>
                  <a:pt x="893875" y="1688258"/>
                  <a:pt x="880534" y="1676400"/>
                </a:cubicBezTo>
                <a:cubicBezTo>
                  <a:pt x="840735" y="1641023"/>
                  <a:pt x="789373" y="1621272"/>
                  <a:pt x="745067" y="1591734"/>
                </a:cubicBezTo>
                <a:cubicBezTo>
                  <a:pt x="728134" y="1580445"/>
                  <a:pt x="712470" y="1566968"/>
                  <a:pt x="694267" y="1557867"/>
                </a:cubicBezTo>
                <a:cubicBezTo>
                  <a:pt x="678302" y="1549885"/>
                  <a:pt x="660400" y="1546578"/>
                  <a:pt x="643467" y="1540934"/>
                </a:cubicBezTo>
                <a:cubicBezTo>
                  <a:pt x="609600" y="1552223"/>
                  <a:pt x="570426" y="1553381"/>
                  <a:pt x="541867" y="1574800"/>
                </a:cubicBezTo>
                <a:cubicBezTo>
                  <a:pt x="519289" y="1591733"/>
                  <a:pt x="499377" y="1612979"/>
                  <a:pt x="474134" y="1625600"/>
                </a:cubicBezTo>
                <a:cubicBezTo>
                  <a:pt x="453318" y="1636008"/>
                  <a:pt x="428191" y="1634362"/>
                  <a:pt x="406400" y="1642534"/>
                </a:cubicBezTo>
                <a:cubicBezTo>
                  <a:pt x="382765" y="1651397"/>
                  <a:pt x="361869" y="1666456"/>
                  <a:pt x="338667" y="1676400"/>
                </a:cubicBezTo>
                <a:cubicBezTo>
                  <a:pt x="293101" y="1695928"/>
                  <a:pt x="252903" y="1700327"/>
                  <a:pt x="203200" y="1710267"/>
                </a:cubicBezTo>
                <a:cubicBezTo>
                  <a:pt x="149533" y="1629764"/>
                  <a:pt x="175769" y="1678773"/>
                  <a:pt x="135467" y="1557867"/>
                </a:cubicBezTo>
                <a:cubicBezTo>
                  <a:pt x="135465" y="1557862"/>
                  <a:pt x="101603" y="1456271"/>
                  <a:pt x="101600" y="1456267"/>
                </a:cubicBezTo>
                <a:cubicBezTo>
                  <a:pt x="90311" y="1439334"/>
                  <a:pt x="75999" y="1424064"/>
                  <a:pt x="67734" y="1405467"/>
                </a:cubicBezTo>
                <a:cubicBezTo>
                  <a:pt x="34185" y="1329980"/>
                  <a:pt x="17159" y="1228682"/>
                  <a:pt x="0" y="1151467"/>
                </a:cubicBezTo>
                <a:cubicBezTo>
                  <a:pt x="5645" y="880534"/>
                  <a:pt x="-4677" y="608796"/>
                  <a:pt x="16934" y="338667"/>
                </a:cubicBezTo>
                <a:cubicBezTo>
                  <a:pt x="18557" y="318380"/>
                  <a:pt x="53343" y="319191"/>
                  <a:pt x="67734" y="304800"/>
                </a:cubicBezTo>
                <a:cubicBezTo>
                  <a:pt x="82124" y="290409"/>
                  <a:pt x="86284" y="267401"/>
                  <a:pt x="101600" y="254000"/>
                </a:cubicBezTo>
                <a:cubicBezTo>
                  <a:pt x="173262" y="191296"/>
                  <a:pt x="184228" y="192591"/>
                  <a:pt x="254000" y="169334"/>
                </a:cubicBezTo>
                <a:cubicBezTo>
                  <a:pt x="391508" y="186522"/>
                  <a:pt x="428702" y="188627"/>
                  <a:pt x="575734" y="220134"/>
                </a:cubicBezTo>
                <a:cubicBezTo>
                  <a:pt x="593187" y="223874"/>
                  <a:pt x="609601" y="231423"/>
                  <a:pt x="626534" y="237067"/>
                </a:cubicBezTo>
                <a:cubicBezTo>
                  <a:pt x="688623" y="231423"/>
                  <a:pt x="752508" y="236000"/>
                  <a:pt x="812800" y="220134"/>
                </a:cubicBezTo>
                <a:cubicBezTo>
                  <a:pt x="861623" y="207286"/>
                  <a:pt x="900372" y="168365"/>
                  <a:pt x="948267" y="152400"/>
                </a:cubicBezTo>
                <a:lnTo>
                  <a:pt x="999067" y="135467"/>
                </a:lnTo>
                <a:lnTo>
                  <a:pt x="1100667" y="67734"/>
                </a:lnTo>
                <a:cubicBezTo>
                  <a:pt x="1141341" y="40618"/>
                  <a:pt x="1154067" y="25698"/>
                  <a:pt x="1202267" y="16934"/>
                </a:cubicBezTo>
                <a:cubicBezTo>
                  <a:pt x="1247040" y="8793"/>
                  <a:pt x="1292578" y="5645"/>
                  <a:pt x="1337734" y="0"/>
                </a:cubicBezTo>
                <a:cubicBezTo>
                  <a:pt x="1394178" y="11289"/>
                  <a:pt x="1452858" y="14507"/>
                  <a:pt x="1507067" y="33867"/>
                </a:cubicBezTo>
                <a:cubicBezTo>
                  <a:pt x="1533645" y="43359"/>
                  <a:pt x="1551318" y="69012"/>
                  <a:pt x="1574800" y="84667"/>
                </a:cubicBezTo>
                <a:cubicBezTo>
                  <a:pt x="1668525" y="147151"/>
                  <a:pt x="1640854" y="131744"/>
                  <a:pt x="1744134" y="152400"/>
                </a:cubicBezTo>
                <a:cubicBezTo>
                  <a:pt x="1892547" y="300813"/>
                  <a:pt x="1704283" y="119191"/>
                  <a:pt x="1845734" y="237067"/>
                </a:cubicBezTo>
                <a:cubicBezTo>
                  <a:pt x="1864131" y="252398"/>
                  <a:pt x="1878137" y="272536"/>
                  <a:pt x="1896534" y="287867"/>
                </a:cubicBezTo>
                <a:cubicBezTo>
                  <a:pt x="1923333" y="310200"/>
                  <a:pt x="1984951" y="344306"/>
                  <a:pt x="2015067" y="355600"/>
                </a:cubicBezTo>
                <a:cubicBezTo>
                  <a:pt x="2036858" y="363772"/>
                  <a:pt x="2060423" y="366140"/>
                  <a:pt x="2082800" y="372534"/>
                </a:cubicBezTo>
                <a:cubicBezTo>
                  <a:pt x="2099962" y="377438"/>
                  <a:pt x="2116667" y="383823"/>
                  <a:pt x="2133600" y="389467"/>
                </a:cubicBezTo>
                <a:cubicBezTo>
                  <a:pt x="2206978" y="378178"/>
                  <a:pt x="2280622" y="368502"/>
                  <a:pt x="2353734" y="355600"/>
                </a:cubicBezTo>
                <a:cubicBezTo>
                  <a:pt x="2376652" y="351556"/>
                  <a:pt x="2401261" y="350213"/>
                  <a:pt x="2421467" y="338667"/>
                </a:cubicBezTo>
                <a:cubicBezTo>
                  <a:pt x="2470434" y="310686"/>
                  <a:pt x="2466129" y="269528"/>
                  <a:pt x="2523067" y="254000"/>
                </a:cubicBezTo>
                <a:cubicBezTo>
                  <a:pt x="2566971" y="242026"/>
                  <a:pt x="2613556" y="243987"/>
                  <a:pt x="2658534" y="237067"/>
                </a:cubicBezTo>
                <a:cubicBezTo>
                  <a:pt x="2686980" y="232691"/>
                  <a:pt x="2714978" y="225778"/>
                  <a:pt x="2743200" y="220134"/>
                </a:cubicBezTo>
                <a:cubicBezTo>
                  <a:pt x="2788356" y="225778"/>
                  <a:pt x="2836415" y="220166"/>
                  <a:pt x="2878667" y="237067"/>
                </a:cubicBezTo>
                <a:cubicBezTo>
                  <a:pt x="2897563" y="244625"/>
                  <a:pt x="2910509" y="267617"/>
                  <a:pt x="2912534" y="287867"/>
                </a:cubicBezTo>
                <a:cubicBezTo>
                  <a:pt x="2918302" y="345544"/>
                  <a:pt x="2896833" y="424995"/>
                  <a:pt x="2861734" y="474134"/>
                </a:cubicBezTo>
                <a:cubicBezTo>
                  <a:pt x="2847815" y="493621"/>
                  <a:pt x="2827867" y="508001"/>
                  <a:pt x="2810934" y="524934"/>
                </a:cubicBezTo>
                <a:cubicBezTo>
                  <a:pt x="2799645" y="558801"/>
                  <a:pt x="2774840" y="590905"/>
                  <a:pt x="2777067" y="626534"/>
                </a:cubicBezTo>
                <a:cubicBezTo>
                  <a:pt x="2782711" y="716845"/>
                  <a:pt x="2780577" y="807981"/>
                  <a:pt x="2794000" y="897467"/>
                </a:cubicBezTo>
                <a:cubicBezTo>
                  <a:pt x="2797745" y="922430"/>
                  <a:pt x="2817923" y="941998"/>
                  <a:pt x="2827867" y="965200"/>
                </a:cubicBezTo>
                <a:cubicBezTo>
                  <a:pt x="2869932" y="1063352"/>
                  <a:pt x="2813582" y="969173"/>
                  <a:pt x="2878667" y="1066800"/>
                </a:cubicBezTo>
                <a:cubicBezTo>
                  <a:pt x="2884311" y="1100667"/>
                  <a:pt x="2889458" y="1134620"/>
                  <a:pt x="2895600" y="1168400"/>
                </a:cubicBezTo>
                <a:cubicBezTo>
                  <a:pt x="2900749" y="1196717"/>
                  <a:pt x="2912534" y="1224286"/>
                  <a:pt x="2912534" y="1253067"/>
                </a:cubicBezTo>
                <a:cubicBezTo>
                  <a:pt x="2912534" y="1349189"/>
                  <a:pt x="2904713" y="1445245"/>
                  <a:pt x="2895600" y="1540934"/>
                </a:cubicBezTo>
                <a:cubicBezTo>
                  <a:pt x="2890741" y="1591952"/>
                  <a:pt x="2876701" y="1621185"/>
                  <a:pt x="2844800" y="1659467"/>
                </a:cubicBezTo>
                <a:cubicBezTo>
                  <a:pt x="2818051" y="1691566"/>
                  <a:pt x="2781256" y="1725106"/>
                  <a:pt x="2743200" y="1744134"/>
                </a:cubicBezTo>
                <a:cubicBezTo>
                  <a:pt x="2727235" y="1752116"/>
                  <a:pt x="2708806" y="1754036"/>
                  <a:pt x="2692400" y="1761067"/>
                </a:cubicBezTo>
                <a:cubicBezTo>
                  <a:pt x="2669198" y="1771011"/>
                  <a:pt x="2648104" y="1785559"/>
                  <a:pt x="2624667" y="1794934"/>
                </a:cubicBezTo>
                <a:cubicBezTo>
                  <a:pt x="2591522" y="1808192"/>
                  <a:pt x="2523067" y="1828800"/>
                  <a:pt x="2523067" y="1828800"/>
                </a:cubicBezTo>
                <a:cubicBezTo>
                  <a:pt x="2506134" y="1840089"/>
                  <a:pt x="2490864" y="1854401"/>
                  <a:pt x="2472267" y="1862667"/>
                </a:cubicBezTo>
                <a:cubicBezTo>
                  <a:pt x="2439645" y="1877166"/>
                  <a:pt x="2370667" y="1896534"/>
                  <a:pt x="2370667" y="1896534"/>
                </a:cubicBezTo>
                <a:cubicBezTo>
                  <a:pt x="2325511" y="1890889"/>
                  <a:pt x="2279973" y="1887741"/>
                  <a:pt x="2235200" y="1879600"/>
                </a:cubicBezTo>
                <a:cubicBezTo>
                  <a:pt x="2217639" y="1876407"/>
                  <a:pt x="2201824" y="1866539"/>
                  <a:pt x="2184400" y="1862667"/>
                </a:cubicBezTo>
                <a:cubicBezTo>
                  <a:pt x="2066685" y="1836509"/>
                  <a:pt x="2111472" y="1857722"/>
                  <a:pt x="2015067" y="1828800"/>
                </a:cubicBezTo>
                <a:cubicBezTo>
                  <a:pt x="1980874" y="1818542"/>
                  <a:pt x="1945397" y="1810899"/>
                  <a:pt x="1913467" y="1794934"/>
                </a:cubicBezTo>
                <a:cubicBezTo>
                  <a:pt x="1876747" y="1776574"/>
                  <a:pt x="1836463" y="1752440"/>
                  <a:pt x="1794934" y="1744134"/>
                </a:cubicBezTo>
                <a:cubicBezTo>
                  <a:pt x="1755797" y="1736306"/>
                  <a:pt x="1715911" y="1732845"/>
                  <a:pt x="1676400" y="1727200"/>
                </a:cubicBezTo>
                <a:cubicBezTo>
                  <a:pt x="1588473" y="1683237"/>
                  <a:pt x="1577623" y="1676400"/>
                  <a:pt x="1540934" y="1676400"/>
                </a:cubicBezTo>
                <a:close/>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8276547" y="80211"/>
            <a:ext cx="3353979" cy="2662989"/>
          </a:xfrm>
          <a:custGeom>
            <a:avLst/>
            <a:gdLst>
              <a:gd name="connsiteX0" fmla="*/ 562653 w 3353979"/>
              <a:gd name="connsiteY0" fmla="*/ 176463 h 2662989"/>
              <a:gd name="connsiteX1" fmla="*/ 418274 w 3353979"/>
              <a:gd name="connsiteY1" fmla="*/ 160421 h 2662989"/>
              <a:gd name="connsiteX2" fmla="*/ 354106 w 3353979"/>
              <a:gd name="connsiteY2" fmla="*/ 144378 h 2662989"/>
              <a:gd name="connsiteX3" fmla="*/ 257853 w 3353979"/>
              <a:gd name="connsiteY3" fmla="*/ 160421 h 2662989"/>
              <a:gd name="connsiteX4" fmla="*/ 129516 w 3353979"/>
              <a:gd name="connsiteY4" fmla="*/ 272715 h 2662989"/>
              <a:gd name="connsiteX5" fmla="*/ 97432 w 3353979"/>
              <a:gd name="connsiteY5" fmla="*/ 368968 h 2662989"/>
              <a:gd name="connsiteX6" fmla="*/ 81390 w 3353979"/>
              <a:gd name="connsiteY6" fmla="*/ 417094 h 2662989"/>
              <a:gd name="connsiteX7" fmla="*/ 113474 w 3353979"/>
              <a:gd name="connsiteY7" fmla="*/ 625642 h 2662989"/>
              <a:gd name="connsiteX8" fmla="*/ 145558 w 3353979"/>
              <a:gd name="connsiteY8" fmla="*/ 673768 h 2662989"/>
              <a:gd name="connsiteX9" fmla="*/ 241811 w 3353979"/>
              <a:gd name="connsiteY9" fmla="*/ 737936 h 2662989"/>
              <a:gd name="connsiteX10" fmla="*/ 289937 w 3353979"/>
              <a:gd name="connsiteY10" fmla="*/ 770021 h 2662989"/>
              <a:gd name="connsiteX11" fmla="*/ 273895 w 3353979"/>
              <a:gd name="connsiteY11" fmla="*/ 818147 h 2662989"/>
              <a:gd name="connsiteX12" fmla="*/ 145558 w 3353979"/>
              <a:gd name="connsiteY12" fmla="*/ 850231 h 2662989"/>
              <a:gd name="connsiteX13" fmla="*/ 65348 w 3353979"/>
              <a:gd name="connsiteY13" fmla="*/ 914400 h 2662989"/>
              <a:gd name="connsiteX14" fmla="*/ 49306 w 3353979"/>
              <a:gd name="connsiteY14" fmla="*/ 962526 h 2662989"/>
              <a:gd name="connsiteX15" fmla="*/ 17221 w 3353979"/>
              <a:gd name="connsiteY15" fmla="*/ 1042736 h 2662989"/>
              <a:gd name="connsiteX16" fmla="*/ 17221 w 3353979"/>
              <a:gd name="connsiteY16" fmla="*/ 1299410 h 2662989"/>
              <a:gd name="connsiteX17" fmla="*/ 49306 w 3353979"/>
              <a:gd name="connsiteY17" fmla="*/ 1411705 h 2662989"/>
              <a:gd name="connsiteX18" fmla="*/ 161600 w 3353979"/>
              <a:gd name="connsiteY18" fmla="*/ 1556084 h 2662989"/>
              <a:gd name="connsiteX19" fmla="*/ 225769 w 3353979"/>
              <a:gd name="connsiteY19" fmla="*/ 1652336 h 2662989"/>
              <a:gd name="connsiteX20" fmla="*/ 257853 w 3353979"/>
              <a:gd name="connsiteY20" fmla="*/ 1700463 h 2662989"/>
              <a:gd name="connsiteX21" fmla="*/ 305979 w 3353979"/>
              <a:gd name="connsiteY21" fmla="*/ 1716505 h 2662989"/>
              <a:gd name="connsiteX22" fmla="*/ 289937 w 3353979"/>
              <a:gd name="connsiteY22" fmla="*/ 1764631 h 2662989"/>
              <a:gd name="connsiteX23" fmla="*/ 161600 w 3353979"/>
              <a:gd name="connsiteY23" fmla="*/ 1860884 h 2662989"/>
              <a:gd name="connsiteX24" fmla="*/ 81390 w 3353979"/>
              <a:gd name="connsiteY24" fmla="*/ 2005263 h 2662989"/>
              <a:gd name="connsiteX25" fmla="*/ 113474 w 3353979"/>
              <a:gd name="connsiteY25" fmla="*/ 2213810 h 2662989"/>
              <a:gd name="connsiteX26" fmla="*/ 145558 w 3353979"/>
              <a:gd name="connsiteY26" fmla="*/ 2277978 h 2662989"/>
              <a:gd name="connsiteX27" fmla="*/ 257853 w 3353979"/>
              <a:gd name="connsiteY27" fmla="*/ 2358189 h 2662989"/>
              <a:gd name="connsiteX28" fmla="*/ 402232 w 3353979"/>
              <a:gd name="connsiteY28" fmla="*/ 2438400 h 2662989"/>
              <a:gd name="connsiteX29" fmla="*/ 514527 w 3353979"/>
              <a:gd name="connsiteY29" fmla="*/ 2486526 h 2662989"/>
              <a:gd name="connsiteX30" fmla="*/ 803285 w 3353979"/>
              <a:gd name="connsiteY30" fmla="*/ 2438400 h 2662989"/>
              <a:gd name="connsiteX31" fmla="*/ 851411 w 3353979"/>
              <a:gd name="connsiteY31" fmla="*/ 2422357 h 2662989"/>
              <a:gd name="connsiteX32" fmla="*/ 899537 w 3353979"/>
              <a:gd name="connsiteY32" fmla="*/ 2406315 h 2662989"/>
              <a:gd name="connsiteX33" fmla="*/ 947664 w 3353979"/>
              <a:gd name="connsiteY33" fmla="*/ 2438400 h 2662989"/>
              <a:gd name="connsiteX34" fmla="*/ 1076000 w 3353979"/>
              <a:gd name="connsiteY34" fmla="*/ 2502568 h 2662989"/>
              <a:gd name="connsiteX35" fmla="*/ 1108085 w 3353979"/>
              <a:gd name="connsiteY35" fmla="*/ 2534652 h 2662989"/>
              <a:gd name="connsiteX36" fmla="*/ 1188295 w 3353979"/>
              <a:gd name="connsiteY36" fmla="*/ 2550694 h 2662989"/>
              <a:gd name="connsiteX37" fmla="*/ 1284548 w 3353979"/>
              <a:gd name="connsiteY37" fmla="*/ 2582778 h 2662989"/>
              <a:gd name="connsiteX38" fmla="*/ 1332674 w 3353979"/>
              <a:gd name="connsiteY38" fmla="*/ 2598821 h 2662989"/>
              <a:gd name="connsiteX39" fmla="*/ 1477053 w 3353979"/>
              <a:gd name="connsiteY39" fmla="*/ 2566736 h 2662989"/>
              <a:gd name="connsiteX40" fmla="*/ 1525179 w 3353979"/>
              <a:gd name="connsiteY40" fmla="*/ 2518610 h 2662989"/>
              <a:gd name="connsiteX41" fmla="*/ 1573306 w 3353979"/>
              <a:gd name="connsiteY41" fmla="*/ 2502568 h 2662989"/>
              <a:gd name="connsiteX42" fmla="*/ 1637474 w 3353979"/>
              <a:gd name="connsiteY42" fmla="*/ 2470484 h 2662989"/>
              <a:gd name="connsiteX43" fmla="*/ 1974358 w 3353979"/>
              <a:gd name="connsiteY43" fmla="*/ 2518610 h 2662989"/>
              <a:gd name="connsiteX44" fmla="*/ 2327285 w 3353979"/>
              <a:gd name="connsiteY44" fmla="*/ 2630905 h 2662989"/>
              <a:gd name="connsiteX45" fmla="*/ 2407495 w 3353979"/>
              <a:gd name="connsiteY45" fmla="*/ 2646947 h 2662989"/>
              <a:gd name="connsiteX46" fmla="*/ 2455621 w 3353979"/>
              <a:gd name="connsiteY46" fmla="*/ 2662989 h 2662989"/>
              <a:gd name="connsiteX47" fmla="*/ 2535832 w 3353979"/>
              <a:gd name="connsiteY47" fmla="*/ 2646947 h 2662989"/>
              <a:gd name="connsiteX48" fmla="*/ 2600000 w 3353979"/>
              <a:gd name="connsiteY48" fmla="*/ 2630905 h 2662989"/>
              <a:gd name="connsiteX49" fmla="*/ 2728337 w 3353979"/>
              <a:gd name="connsiteY49" fmla="*/ 2614863 h 2662989"/>
              <a:gd name="connsiteX50" fmla="*/ 2744379 w 3353979"/>
              <a:gd name="connsiteY50" fmla="*/ 2566736 h 2662989"/>
              <a:gd name="connsiteX51" fmla="*/ 2760421 w 3353979"/>
              <a:gd name="connsiteY51" fmla="*/ 2502568 h 2662989"/>
              <a:gd name="connsiteX52" fmla="*/ 2792506 w 3353979"/>
              <a:gd name="connsiteY52" fmla="*/ 2470484 h 2662989"/>
              <a:gd name="connsiteX53" fmla="*/ 2808548 w 3353979"/>
              <a:gd name="connsiteY53" fmla="*/ 2422357 h 2662989"/>
              <a:gd name="connsiteX54" fmla="*/ 2840632 w 3353979"/>
              <a:gd name="connsiteY54" fmla="*/ 2374231 h 2662989"/>
              <a:gd name="connsiteX55" fmla="*/ 2856674 w 3353979"/>
              <a:gd name="connsiteY55" fmla="*/ 2310063 h 2662989"/>
              <a:gd name="connsiteX56" fmla="*/ 2840632 w 3353979"/>
              <a:gd name="connsiteY56" fmla="*/ 2101515 h 2662989"/>
              <a:gd name="connsiteX57" fmla="*/ 2808548 w 3353979"/>
              <a:gd name="connsiteY57" fmla="*/ 2053389 h 2662989"/>
              <a:gd name="connsiteX58" fmla="*/ 2792506 w 3353979"/>
              <a:gd name="connsiteY58" fmla="*/ 2005263 h 2662989"/>
              <a:gd name="connsiteX59" fmla="*/ 2888758 w 3353979"/>
              <a:gd name="connsiteY59" fmla="*/ 1973178 h 2662989"/>
              <a:gd name="connsiteX60" fmla="*/ 3001053 w 3353979"/>
              <a:gd name="connsiteY60" fmla="*/ 1909010 h 2662989"/>
              <a:gd name="connsiteX61" fmla="*/ 3097306 w 3353979"/>
              <a:gd name="connsiteY61" fmla="*/ 1860884 h 2662989"/>
              <a:gd name="connsiteX62" fmla="*/ 3193558 w 3353979"/>
              <a:gd name="connsiteY62" fmla="*/ 1668378 h 2662989"/>
              <a:gd name="connsiteX63" fmla="*/ 3209600 w 3353979"/>
              <a:gd name="connsiteY63" fmla="*/ 1620252 h 2662989"/>
              <a:gd name="connsiteX64" fmla="*/ 3225642 w 3353979"/>
              <a:gd name="connsiteY64" fmla="*/ 1475873 h 2662989"/>
              <a:gd name="connsiteX65" fmla="*/ 3225642 w 3353979"/>
              <a:gd name="connsiteY65" fmla="*/ 1331494 h 2662989"/>
              <a:gd name="connsiteX66" fmla="*/ 3193558 w 3353979"/>
              <a:gd name="connsiteY66" fmla="*/ 1283368 h 2662989"/>
              <a:gd name="connsiteX67" fmla="*/ 3161474 w 3353979"/>
              <a:gd name="connsiteY67" fmla="*/ 1187115 h 2662989"/>
              <a:gd name="connsiteX68" fmla="*/ 3241685 w 3353979"/>
              <a:gd name="connsiteY68" fmla="*/ 1122947 h 2662989"/>
              <a:gd name="connsiteX69" fmla="*/ 3305853 w 3353979"/>
              <a:gd name="connsiteY69" fmla="*/ 1042736 h 2662989"/>
              <a:gd name="connsiteX70" fmla="*/ 3353979 w 3353979"/>
              <a:gd name="connsiteY70" fmla="*/ 866273 h 2662989"/>
              <a:gd name="connsiteX71" fmla="*/ 3337937 w 3353979"/>
              <a:gd name="connsiteY71" fmla="*/ 737936 h 2662989"/>
              <a:gd name="connsiteX72" fmla="*/ 3321895 w 3353979"/>
              <a:gd name="connsiteY72" fmla="*/ 689810 h 2662989"/>
              <a:gd name="connsiteX73" fmla="*/ 3209600 w 3353979"/>
              <a:gd name="connsiteY73" fmla="*/ 577515 h 2662989"/>
              <a:gd name="connsiteX74" fmla="*/ 3161474 w 3353979"/>
              <a:gd name="connsiteY74" fmla="*/ 561473 h 2662989"/>
              <a:gd name="connsiteX75" fmla="*/ 2888758 w 3353979"/>
              <a:gd name="connsiteY75" fmla="*/ 529389 h 2662989"/>
              <a:gd name="connsiteX76" fmla="*/ 2776464 w 3353979"/>
              <a:gd name="connsiteY76" fmla="*/ 513347 h 2662989"/>
              <a:gd name="connsiteX77" fmla="*/ 2760421 w 3353979"/>
              <a:gd name="connsiteY77" fmla="*/ 336884 h 2662989"/>
              <a:gd name="connsiteX78" fmla="*/ 2712295 w 3353979"/>
              <a:gd name="connsiteY78" fmla="*/ 304800 h 2662989"/>
              <a:gd name="connsiteX79" fmla="*/ 2583958 w 3353979"/>
              <a:gd name="connsiteY79" fmla="*/ 224589 h 2662989"/>
              <a:gd name="connsiteX80" fmla="*/ 2391453 w 3353979"/>
              <a:gd name="connsiteY80" fmla="*/ 160421 h 2662989"/>
              <a:gd name="connsiteX81" fmla="*/ 2263116 w 3353979"/>
              <a:gd name="connsiteY81" fmla="*/ 96252 h 2662989"/>
              <a:gd name="connsiteX82" fmla="*/ 2086653 w 3353979"/>
              <a:gd name="connsiteY82" fmla="*/ 112294 h 2662989"/>
              <a:gd name="connsiteX83" fmla="*/ 1990400 w 3353979"/>
              <a:gd name="connsiteY83" fmla="*/ 144378 h 2662989"/>
              <a:gd name="connsiteX84" fmla="*/ 1894148 w 3353979"/>
              <a:gd name="connsiteY84" fmla="*/ 208547 h 2662989"/>
              <a:gd name="connsiteX85" fmla="*/ 1797895 w 3353979"/>
              <a:gd name="connsiteY85" fmla="*/ 144378 h 2662989"/>
              <a:gd name="connsiteX86" fmla="*/ 1733727 w 3353979"/>
              <a:gd name="connsiteY86" fmla="*/ 112294 h 2662989"/>
              <a:gd name="connsiteX87" fmla="*/ 1685600 w 3353979"/>
              <a:gd name="connsiteY87" fmla="*/ 80210 h 2662989"/>
              <a:gd name="connsiteX88" fmla="*/ 1621432 w 3353979"/>
              <a:gd name="connsiteY88" fmla="*/ 64168 h 2662989"/>
              <a:gd name="connsiteX89" fmla="*/ 1541221 w 3353979"/>
              <a:gd name="connsiteY89" fmla="*/ 48126 h 2662989"/>
              <a:gd name="connsiteX90" fmla="*/ 1428927 w 3353979"/>
              <a:gd name="connsiteY90" fmla="*/ 32084 h 2662989"/>
              <a:gd name="connsiteX91" fmla="*/ 1300590 w 3353979"/>
              <a:gd name="connsiteY91" fmla="*/ 0 h 2662989"/>
              <a:gd name="connsiteX92" fmla="*/ 979748 w 3353979"/>
              <a:gd name="connsiteY92" fmla="*/ 16042 h 2662989"/>
              <a:gd name="connsiteX93" fmla="*/ 835369 w 3353979"/>
              <a:gd name="connsiteY93" fmla="*/ 64168 h 2662989"/>
              <a:gd name="connsiteX94" fmla="*/ 787242 w 3353979"/>
              <a:gd name="connsiteY94" fmla="*/ 80210 h 2662989"/>
              <a:gd name="connsiteX95" fmla="*/ 642864 w 3353979"/>
              <a:gd name="connsiteY95" fmla="*/ 144378 h 2662989"/>
              <a:gd name="connsiteX96" fmla="*/ 562653 w 3353979"/>
              <a:gd name="connsiteY96" fmla="*/ 176463 h 266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353979" h="2662989">
                <a:moveTo>
                  <a:pt x="562653" y="176463"/>
                </a:moveTo>
                <a:cubicBezTo>
                  <a:pt x="525221" y="179137"/>
                  <a:pt x="466133" y="167784"/>
                  <a:pt x="418274" y="160421"/>
                </a:cubicBezTo>
                <a:cubicBezTo>
                  <a:pt x="396483" y="157068"/>
                  <a:pt x="376154" y="144378"/>
                  <a:pt x="354106" y="144378"/>
                </a:cubicBezTo>
                <a:cubicBezTo>
                  <a:pt x="321579" y="144378"/>
                  <a:pt x="289937" y="155073"/>
                  <a:pt x="257853" y="160421"/>
                </a:cubicBezTo>
                <a:cubicBezTo>
                  <a:pt x="145558" y="235284"/>
                  <a:pt x="182989" y="192505"/>
                  <a:pt x="129516" y="272715"/>
                </a:cubicBezTo>
                <a:lnTo>
                  <a:pt x="97432" y="368968"/>
                </a:lnTo>
                <a:lnTo>
                  <a:pt x="81390" y="417094"/>
                </a:lnTo>
                <a:cubicBezTo>
                  <a:pt x="85991" y="463100"/>
                  <a:pt x="84568" y="567829"/>
                  <a:pt x="113474" y="625642"/>
                </a:cubicBezTo>
                <a:cubicBezTo>
                  <a:pt x="122096" y="642887"/>
                  <a:pt x="131048" y="661072"/>
                  <a:pt x="145558" y="673768"/>
                </a:cubicBezTo>
                <a:cubicBezTo>
                  <a:pt x="174578" y="699160"/>
                  <a:pt x="209727" y="716546"/>
                  <a:pt x="241811" y="737936"/>
                </a:cubicBezTo>
                <a:lnTo>
                  <a:pt x="289937" y="770021"/>
                </a:lnTo>
                <a:cubicBezTo>
                  <a:pt x="284590" y="786063"/>
                  <a:pt x="288677" y="809935"/>
                  <a:pt x="273895" y="818147"/>
                </a:cubicBezTo>
                <a:cubicBezTo>
                  <a:pt x="235348" y="839562"/>
                  <a:pt x="145558" y="850231"/>
                  <a:pt x="145558" y="850231"/>
                </a:cubicBezTo>
                <a:cubicBezTo>
                  <a:pt x="123697" y="864805"/>
                  <a:pt x="80588" y="889000"/>
                  <a:pt x="65348" y="914400"/>
                </a:cubicBezTo>
                <a:cubicBezTo>
                  <a:pt x="56648" y="928900"/>
                  <a:pt x="55244" y="946693"/>
                  <a:pt x="49306" y="962526"/>
                </a:cubicBezTo>
                <a:cubicBezTo>
                  <a:pt x="39195" y="989489"/>
                  <a:pt x="27916" y="1015999"/>
                  <a:pt x="17221" y="1042736"/>
                </a:cubicBezTo>
                <a:cubicBezTo>
                  <a:pt x="-4963" y="1175840"/>
                  <a:pt x="-6507" y="1133320"/>
                  <a:pt x="17221" y="1299410"/>
                </a:cubicBezTo>
                <a:cubicBezTo>
                  <a:pt x="18818" y="1310588"/>
                  <a:pt x="40518" y="1395886"/>
                  <a:pt x="49306" y="1411705"/>
                </a:cubicBezTo>
                <a:cubicBezTo>
                  <a:pt x="152467" y="1597396"/>
                  <a:pt x="70671" y="1439175"/>
                  <a:pt x="161600" y="1556084"/>
                </a:cubicBezTo>
                <a:cubicBezTo>
                  <a:pt x="185274" y="1586522"/>
                  <a:pt x="204380" y="1620252"/>
                  <a:pt x="225769" y="1652336"/>
                </a:cubicBezTo>
                <a:cubicBezTo>
                  <a:pt x="236464" y="1668378"/>
                  <a:pt x="239562" y="1694366"/>
                  <a:pt x="257853" y="1700463"/>
                </a:cubicBezTo>
                <a:lnTo>
                  <a:pt x="305979" y="1716505"/>
                </a:lnTo>
                <a:cubicBezTo>
                  <a:pt x="300632" y="1732547"/>
                  <a:pt x="300083" y="1751103"/>
                  <a:pt x="289937" y="1764631"/>
                </a:cubicBezTo>
                <a:cubicBezTo>
                  <a:pt x="228492" y="1846559"/>
                  <a:pt x="231859" y="1837465"/>
                  <a:pt x="161600" y="1860884"/>
                </a:cubicBezTo>
                <a:cubicBezTo>
                  <a:pt x="88052" y="1971206"/>
                  <a:pt x="109626" y="1920555"/>
                  <a:pt x="81390" y="2005263"/>
                </a:cubicBezTo>
                <a:cubicBezTo>
                  <a:pt x="89985" y="2091213"/>
                  <a:pt x="83310" y="2143428"/>
                  <a:pt x="113474" y="2213810"/>
                </a:cubicBezTo>
                <a:cubicBezTo>
                  <a:pt x="122894" y="2235790"/>
                  <a:pt x="129995" y="2259821"/>
                  <a:pt x="145558" y="2277978"/>
                </a:cubicBezTo>
                <a:cubicBezTo>
                  <a:pt x="162115" y="2297295"/>
                  <a:pt x="232935" y="2340391"/>
                  <a:pt x="257853" y="2358189"/>
                </a:cubicBezTo>
                <a:cubicBezTo>
                  <a:pt x="405102" y="2463367"/>
                  <a:pt x="232527" y="2353547"/>
                  <a:pt x="402232" y="2438400"/>
                </a:cubicBezTo>
                <a:cubicBezTo>
                  <a:pt x="513015" y="2493792"/>
                  <a:pt x="380981" y="2453140"/>
                  <a:pt x="514527" y="2486526"/>
                </a:cubicBezTo>
                <a:cubicBezTo>
                  <a:pt x="740725" y="2467676"/>
                  <a:pt x="645951" y="2490846"/>
                  <a:pt x="803285" y="2438400"/>
                </a:cubicBezTo>
                <a:lnTo>
                  <a:pt x="851411" y="2422357"/>
                </a:lnTo>
                <a:lnTo>
                  <a:pt x="899537" y="2406315"/>
                </a:lnTo>
                <a:cubicBezTo>
                  <a:pt x="915579" y="2417010"/>
                  <a:pt x="930738" y="2429167"/>
                  <a:pt x="947664" y="2438400"/>
                </a:cubicBezTo>
                <a:cubicBezTo>
                  <a:pt x="989652" y="2461303"/>
                  <a:pt x="1042180" y="2468749"/>
                  <a:pt x="1076000" y="2502568"/>
                </a:cubicBezTo>
                <a:cubicBezTo>
                  <a:pt x="1086695" y="2513263"/>
                  <a:pt x="1094183" y="2528694"/>
                  <a:pt x="1108085" y="2534652"/>
                </a:cubicBezTo>
                <a:cubicBezTo>
                  <a:pt x="1133147" y="2545393"/>
                  <a:pt x="1161990" y="2543520"/>
                  <a:pt x="1188295" y="2550694"/>
                </a:cubicBezTo>
                <a:cubicBezTo>
                  <a:pt x="1220923" y="2559593"/>
                  <a:pt x="1252464" y="2572083"/>
                  <a:pt x="1284548" y="2582778"/>
                </a:cubicBezTo>
                <a:lnTo>
                  <a:pt x="1332674" y="2598821"/>
                </a:lnTo>
                <a:cubicBezTo>
                  <a:pt x="1344318" y="2596880"/>
                  <a:pt x="1450726" y="2584287"/>
                  <a:pt x="1477053" y="2566736"/>
                </a:cubicBezTo>
                <a:cubicBezTo>
                  <a:pt x="1495930" y="2554152"/>
                  <a:pt x="1506302" y="2531194"/>
                  <a:pt x="1525179" y="2518610"/>
                </a:cubicBezTo>
                <a:cubicBezTo>
                  <a:pt x="1539249" y="2509230"/>
                  <a:pt x="1557763" y="2509229"/>
                  <a:pt x="1573306" y="2502568"/>
                </a:cubicBezTo>
                <a:cubicBezTo>
                  <a:pt x="1595286" y="2493148"/>
                  <a:pt x="1616085" y="2481179"/>
                  <a:pt x="1637474" y="2470484"/>
                </a:cubicBezTo>
                <a:cubicBezTo>
                  <a:pt x="1749769" y="2486526"/>
                  <a:pt x="1863126" y="2496364"/>
                  <a:pt x="1974358" y="2518610"/>
                </a:cubicBezTo>
                <a:cubicBezTo>
                  <a:pt x="2243503" y="2572439"/>
                  <a:pt x="2125680" y="2568872"/>
                  <a:pt x="2327285" y="2630905"/>
                </a:cubicBezTo>
                <a:cubicBezTo>
                  <a:pt x="2353345" y="2638924"/>
                  <a:pt x="2381043" y="2640334"/>
                  <a:pt x="2407495" y="2646947"/>
                </a:cubicBezTo>
                <a:cubicBezTo>
                  <a:pt x="2423900" y="2651048"/>
                  <a:pt x="2439579" y="2657642"/>
                  <a:pt x="2455621" y="2662989"/>
                </a:cubicBezTo>
                <a:cubicBezTo>
                  <a:pt x="2482358" y="2657642"/>
                  <a:pt x="2509215" y="2652862"/>
                  <a:pt x="2535832" y="2646947"/>
                </a:cubicBezTo>
                <a:cubicBezTo>
                  <a:pt x="2557355" y="2642164"/>
                  <a:pt x="2578252" y="2634530"/>
                  <a:pt x="2600000" y="2630905"/>
                </a:cubicBezTo>
                <a:cubicBezTo>
                  <a:pt x="2642525" y="2623817"/>
                  <a:pt x="2685558" y="2620210"/>
                  <a:pt x="2728337" y="2614863"/>
                </a:cubicBezTo>
                <a:cubicBezTo>
                  <a:pt x="2733684" y="2598821"/>
                  <a:pt x="2739733" y="2582995"/>
                  <a:pt x="2744379" y="2566736"/>
                </a:cubicBezTo>
                <a:cubicBezTo>
                  <a:pt x="2750436" y="2545537"/>
                  <a:pt x="2750561" y="2522288"/>
                  <a:pt x="2760421" y="2502568"/>
                </a:cubicBezTo>
                <a:cubicBezTo>
                  <a:pt x="2767185" y="2489040"/>
                  <a:pt x="2781811" y="2481179"/>
                  <a:pt x="2792506" y="2470484"/>
                </a:cubicBezTo>
                <a:cubicBezTo>
                  <a:pt x="2797853" y="2454442"/>
                  <a:pt x="2800986" y="2437482"/>
                  <a:pt x="2808548" y="2422357"/>
                </a:cubicBezTo>
                <a:cubicBezTo>
                  <a:pt x="2817170" y="2405112"/>
                  <a:pt x="2833037" y="2391952"/>
                  <a:pt x="2840632" y="2374231"/>
                </a:cubicBezTo>
                <a:cubicBezTo>
                  <a:pt x="2849317" y="2353966"/>
                  <a:pt x="2851327" y="2331452"/>
                  <a:pt x="2856674" y="2310063"/>
                </a:cubicBezTo>
                <a:cubicBezTo>
                  <a:pt x="2851327" y="2240547"/>
                  <a:pt x="2853481" y="2170042"/>
                  <a:pt x="2840632" y="2101515"/>
                </a:cubicBezTo>
                <a:cubicBezTo>
                  <a:pt x="2837079" y="2082565"/>
                  <a:pt x="2817170" y="2070634"/>
                  <a:pt x="2808548" y="2053389"/>
                </a:cubicBezTo>
                <a:cubicBezTo>
                  <a:pt x="2800986" y="2038264"/>
                  <a:pt x="2797853" y="2021305"/>
                  <a:pt x="2792506" y="2005263"/>
                </a:cubicBezTo>
                <a:cubicBezTo>
                  <a:pt x="2824590" y="1994568"/>
                  <a:pt x="2860618" y="1991937"/>
                  <a:pt x="2888758" y="1973178"/>
                </a:cubicBezTo>
                <a:cubicBezTo>
                  <a:pt x="2937090" y="1940957"/>
                  <a:pt x="2944065" y="1933433"/>
                  <a:pt x="3001053" y="1909010"/>
                </a:cubicBezTo>
                <a:cubicBezTo>
                  <a:pt x="3094038" y="1869159"/>
                  <a:pt x="3004816" y="1922543"/>
                  <a:pt x="3097306" y="1860884"/>
                </a:cubicBezTo>
                <a:cubicBezTo>
                  <a:pt x="3180234" y="1736491"/>
                  <a:pt x="3149280" y="1801213"/>
                  <a:pt x="3193558" y="1668378"/>
                </a:cubicBezTo>
                <a:lnTo>
                  <a:pt x="3209600" y="1620252"/>
                </a:lnTo>
                <a:cubicBezTo>
                  <a:pt x="3214947" y="1572126"/>
                  <a:pt x="3218794" y="1523809"/>
                  <a:pt x="3225642" y="1475873"/>
                </a:cubicBezTo>
                <a:cubicBezTo>
                  <a:pt x="3236642" y="1398878"/>
                  <a:pt x="3255873" y="1402033"/>
                  <a:pt x="3225642" y="1331494"/>
                </a:cubicBezTo>
                <a:cubicBezTo>
                  <a:pt x="3218047" y="1313773"/>
                  <a:pt x="3201388" y="1300986"/>
                  <a:pt x="3193558" y="1283368"/>
                </a:cubicBezTo>
                <a:cubicBezTo>
                  <a:pt x="3179823" y="1252463"/>
                  <a:pt x="3161474" y="1187115"/>
                  <a:pt x="3161474" y="1187115"/>
                </a:cubicBezTo>
                <a:cubicBezTo>
                  <a:pt x="3197206" y="1163294"/>
                  <a:pt x="3215562" y="1155600"/>
                  <a:pt x="3241685" y="1122947"/>
                </a:cubicBezTo>
                <a:cubicBezTo>
                  <a:pt x="3322644" y="1021750"/>
                  <a:pt x="3228377" y="1120215"/>
                  <a:pt x="3305853" y="1042736"/>
                </a:cubicBezTo>
                <a:cubicBezTo>
                  <a:pt x="3346559" y="920617"/>
                  <a:pt x="3331305" y="979647"/>
                  <a:pt x="3353979" y="866273"/>
                </a:cubicBezTo>
                <a:cubicBezTo>
                  <a:pt x="3348632" y="823494"/>
                  <a:pt x="3345649" y="780353"/>
                  <a:pt x="3337937" y="737936"/>
                </a:cubicBezTo>
                <a:cubicBezTo>
                  <a:pt x="3334912" y="721299"/>
                  <a:pt x="3332458" y="703014"/>
                  <a:pt x="3321895" y="689810"/>
                </a:cubicBezTo>
                <a:cubicBezTo>
                  <a:pt x="3288826" y="648474"/>
                  <a:pt x="3259820" y="594255"/>
                  <a:pt x="3209600" y="577515"/>
                </a:cubicBezTo>
                <a:cubicBezTo>
                  <a:pt x="3193558" y="572168"/>
                  <a:pt x="3178055" y="564789"/>
                  <a:pt x="3161474" y="561473"/>
                </a:cubicBezTo>
                <a:cubicBezTo>
                  <a:pt x="3080953" y="545369"/>
                  <a:pt x="2966032" y="538480"/>
                  <a:pt x="2888758" y="529389"/>
                </a:cubicBezTo>
                <a:cubicBezTo>
                  <a:pt x="2851206" y="524971"/>
                  <a:pt x="2813895" y="518694"/>
                  <a:pt x="2776464" y="513347"/>
                </a:cubicBezTo>
                <a:cubicBezTo>
                  <a:pt x="2771116" y="454526"/>
                  <a:pt x="2777791" y="393336"/>
                  <a:pt x="2760421" y="336884"/>
                </a:cubicBezTo>
                <a:cubicBezTo>
                  <a:pt x="2754751" y="318457"/>
                  <a:pt x="2727350" y="316844"/>
                  <a:pt x="2712295" y="304800"/>
                </a:cubicBezTo>
                <a:cubicBezTo>
                  <a:pt x="2639407" y="246488"/>
                  <a:pt x="2730358" y="281522"/>
                  <a:pt x="2583958" y="224589"/>
                </a:cubicBezTo>
                <a:cubicBezTo>
                  <a:pt x="2520918" y="200074"/>
                  <a:pt x="2451951" y="190670"/>
                  <a:pt x="2391453" y="160421"/>
                </a:cubicBezTo>
                <a:lnTo>
                  <a:pt x="2263116" y="96252"/>
                </a:lnTo>
                <a:cubicBezTo>
                  <a:pt x="2204295" y="101599"/>
                  <a:pt x="2144818" y="102030"/>
                  <a:pt x="2086653" y="112294"/>
                </a:cubicBezTo>
                <a:cubicBezTo>
                  <a:pt x="2053348" y="118171"/>
                  <a:pt x="1990400" y="144378"/>
                  <a:pt x="1990400" y="144378"/>
                </a:cubicBezTo>
                <a:cubicBezTo>
                  <a:pt x="1977039" y="157739"/>
                  <a:pt x="1928973" y="220155"/>
                  <a:pt x="1894148" y="208547"/>
                </a:cubicBezTo>
                <a:cubicBezTo>
                  <a:pt x="1857566" y="196353"/>
                  <a:pt x="1832385" y="161623"/>
                  <a:pt x="1797895" y="144378"/>
                </a:cubicBezTo>
                <a:cubicBezTo>
                  <a:pt x="1776506" y="133683"/>
                  <a:pt x="1754490" y="124159"/>
                  <a:pt x="1733727" y="112294"/>
                </a:cubicBezTo>
                <a:cubicBezTo>
                  <a:pt x="1716987" y="102728"/>
                  <a:pt x="1703321" y="87805"/>
                  <a:pt x="1685600" y="80210"/>
                </a:cubicBezTo>
                <a:cubicBezTo>
                  <a:pt x="1665335" y="71525"/>
                  <a:pt x="1642955" y="68951"/>
                  <a:pt x="1621432" y="64168"/>
                </a:cubicBezTo>
                <a:cubicBezTo>
                  <a:pt x="1594815" y="58253"/>
                  <a:pt x="1568116" y="52609"/>
                  <a:pt x="1541221" y="48126"/>
                </a:cubicBezTo>
                <a:cubicBezTo>
                  <a:pt x="1503924" y="41910"/>
                  <a:pt x="1466004" y="39499"/>
                  <a:pt x="1428927" y="32084"/>
                </a:cubicBezTo>
                <a:cubicBezTo>
                  <a:pt x="1385688" y="23436"/>
                  <a:pt x="1300590" y="0"/>
                  <a:pt x="1300590" y="0"/>
                </a:cubicBezTo>
                <a:cubicBezTo>
                  <a:pt x="1193643" y="5347"/>
                  <a:pt x="1086123" y="3768"/>
                  <a:pt x="979748" y="16042"/>
                </a:cubicBezTo>
                <a:cubicBezTo>
                  <a:pt x="979745" y="16042"/>
                  <a:pt x="859434" y="56147"/>
                  <a:pt x="835369" y="64168"/>
                </a:cubicBezTo>
                <a:lnTo>
                  <a:pt x="787242" y="80210"/>
                </a:lnTo>
                <a:cubicBezTo>
                  <a:pt x="710976" y="131054"/>
                  <a:pt x="757408" y="106196"/>
                  <a:pt x="642864" y="144378"/>
                </a:cubicBezTo>
                <a:cubicBezTo>
                  <a:pt x="589664" y="162112"/>
                  <a:pt x="600085" y="173789"/>
                  <a:pt x="562653" y="176463"/>
                </a:cubicBezTo>
                <a:close/>
              </a:path>
            </a:pathLst>
          </a:custGeom>
          <a:noFill/>
          <a:ln w="152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0655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additive="base">
                                        <p:cTn id="16"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
                                            <p:txEl>
                                              <p:pRg st="1" end="1"/>
                                            </p:txEl>
                                          </p:spTgt>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additive="base">
                                        <p:cTn id="20"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2">
                                            <p:txEl>
                                              <p:pRg st="2" end="2"/>
                                            </p:txEl>
                                          </p:spTgt>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additive="base">
                                        <p:cTn id="24"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2">
                                            <p:txEl>
                                              <p:pRg st="3" end="3"/>
                                            </p:txEl>
                                          </p:spTgt>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additive="base">
                                        <p:cTn id="28"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
                                            <p:txEl>
                                              <p:pRg st="4" end="4"/>
                                            </p:txEl>
                                          </p:spTgt>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calcmode="lin" valueType="num">
                                      <p:cBhvr additive="base">
                                        <p:cTn id="32"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ppt_x"/>
                                          </p:val>
                                        </p:tav>
                                        <p:tav tm="100000">
                                          <p:val>
                                            <p:strVal val="#ppt_x"/>
                                          </p:val>
                                        </p:tav>
                                      </p:tavLst>
                                    </p:anim>
                                    <p:anim calcmode="lin" valueType="num">
                                      <p:cBhvr additive="base">
                                        <p:cTn id="3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down)">
                                      <p:cBhvr>
                                        <p:cTn id="44" dur="580">
                                          <p:stCondLst>
                                            <p:cond delay="0"/>
                                          </p:stCondLst>
                                        </p:cTn>
                                        <p:tgtEl>
                                          <p:spTgt spid="6"/>
                                        </p:tgtEl>
                                      </p:cBhvr>
                                    </p:animEffect>
                                    <p:anim calcmode="lin" valueType="num">
                                      <p:cBhvr>
                                        <p:cTn id="4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0" dur="26">
                                          <p:stCondLst>
                                            <p:cond delay="650"/>
                                          </p:stCondLst>
                                        </p:cTn>
                                        <p:tgtEl>
                                          <p:spTgt spid="6"/>
                                        </p:tgtEl>
                                      </p:cBhvr>
                                      <p:to x="100000" y="60000"/>
                                    </p:animScale>
                                    <p:animScale>
                                      <p:cBhvr>
                                        <p:cTn id="51" dur="166" decel="50000">
                                          <p:stCondLst>
                                            <p:cond delay="676"/>
                                          </p:stCondLst>
                                        </p:cTn>
                                        <p:tgtEl>
                                          <p:spTgt spid="6"/>
                                        </p:tgtEl>
                                      </p:cBhvr>
                                      <p:to x="100000" y="100000"/>
                                    </p:animScale>
                                    <p:animScale>
                                      <p:cBhvr>
                                        <p:cTn id="52" dur="26">
                                          <p:stCondLst>
                                            <p:cond delay="1312"/>
                                          </p:stCondLst>
                                        </p:cTn>
                                        <p:tgtEl>
                                          <p:spTgt spid="6"/>
                                        </p:tgtEl>
                                      </p:cBhvr>
                                      <p:to x="100000" y="80000"/>
                                    </p:animScale>
                                    <p:animScale>
                                      <p:cBhvr>
                                        <p:cTn id="53" dur="166" decel="50000">
                                          <p:stCondLst>
                                            <p:cond delay="1338"/>
                                          </p:stCondLst>
                                        </p:cTn>
                                        <p:tgtEl>
                                          <p:spTgt spid="6"/>
                                        </p:tgtEl>
                                      </p:cBhvr>
                                      <p:to x="100000" y="100000"/>
                                    </p:animScale>
                                    <p:animScale>
                                      <p:cBhvr>
                                        <p:cTn id="54" dur="26">
                                          <p:stCondLst>
                                            <p:cond delay="1642"/>
                                          </p:stCondLst>
                                        </p:cTn>
                                        <p:tgtEl>
                                          <p:spTgt spid="6"/>
                                        </p:tgtEl>
                                      </p:cBhvr>
                                      <p:to x="100000" y="90000"/>
                                    </p:animScale>
                                    <p:animScale>
                                      <p:cBhvr>
                                        <p:cTn id="55" dur="166" decel="50000">
                                          <p:stCondLst>
                                            <p:cond delay="1668"/>
                                          </p:stCondLst>
                                        </p:cTn>
                                        <p:tgtEl>
                                          <p:spTgt spid="6"/>
                                        </p:tgtEl>
                                      </p:cBhvr>
                                      <p:to x="100000" y="100000"/>
                                    </p:animScale>
                                    <p:animScale>
                                      <p:cBhvr>
                                        <p:cTn id="56" dur="26">
                                          <p:stCondLst>
                                            <p:cond delay="1808"/>
                                          </p:stCondLst>
                                        </p:cTn>
                                        <p:tgtEl>
                                          <p:spTgt spid="6"/>
                                        </p:tgtEl>
                                      </p:cBhvr>
                                      <p:to x="100000" y="95000"/>
                                    </p:animScale>
                                    <p:animScale>
                                      <p:cBhvr>
                                        <p:cTn id="57" dur="166" decel="50000">
                                          <p:stCondLst>
                                            <p:cond delay="1834"/>
                                          </p:stCondLst>
                                        </p:cTn>
                                        <p:tgtEl>
                                          <p:spTgt spid="6"/>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down)">
                                      <p:cBhvr>
                                        <p:cTn id="62" dur="580">
                                          <p:stCondLst>
                                            <p:cond delay="0"/>
                                          </p:stCondLst>
                                        </p:cTn>
                                        <p:tgtEl>
                                          <p:spTgt spid="8"/>
                                        </p:tgtEl>
                                      </p:cBhvr>
                                    </p:animEffect>
                                    <p:anim calcmode="lin" valueType="num">
                                      <p:cBhvr>
                                        <p:cTn id="6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8" dur="26">
                                          <p:stCondLst>
                                            <p:cond delay="650"/>
                                          </p:stCondLst>
                                        </p:cTn>
                                        <p:tgtEl>
                                          <p:spTgt spid="8"/>
                                        </p:tgtEl>
                                      </p:cBhvr>
                                      <p:to x="100000" y="60000"/>
                                    </p:animScale>
                                    <p:animScale>
                                      <p:cBhvr>
                                        <p:cTn id="69" dur="166" decel="50000">
                                          <p:stCondLst>
                                            <p:cond delay="676"/>
                                          </p:stCondLst>
                                        </p:cTn>
                                        <p:tgtEl>
                                          <p:spTgt spid="8"/>
                                        </p:tgtEl>
                                      </p:cBhvr>
                                      <p:to x="100000" y="100000"/>
                                    </p:animScale>
                                    <p:animScale>
                                      <p:cBhvr>
                                        <p:cTn id="70" dur="26">
                                          <p:stCondLst>
                                            <p:cond delay="1312"/>
                                          </p:stCondLst>
                                        </p:cTn>
                                        <p:tgtEl>
                                          <p:spTgt spid="8"/>
                                        </p:tgtEl>
                                      </p:cBhvr>
                                      <p:to x="100000" y="80000"/>
                                    </p:animScale>
                                    <p:animScale>
                                      <p:cBhvr>
                                        <p:cTn id="71" dur="166" decel="50000">
                                          <p:stCondLst>
                                            <p:cond delay="1338"/>
                                          </p:stCondLst>
                                        </p:cTn>
                                        <p:tgtEl>
                                          <p:spTgt spid="8"/>
                                        </p:tgtEl>
                                      </p:cBhvr>
                                      <p:to x="100000" y="100000"/>
                                    </p:animScale>
                                    <p:animScale>
                                      <p:cBhvr>
                                        <p:cTn id="72" dur="26">
                                          <p:stCondLst>
                                            <p:cond delay="1642"/>
                                          </p:stCondLst>
                                        </p:cTn>
                                        <p:tgtEl>
                                          <p:spTgt spid="8"/>
                                        </p:tgtEl>
                                      </p:cBhvr>
                                      <p:to x="100000" y="90000"/>
                                    </p:animScale>
                                    <p:animScale>
                                      <p:cBhvr>
                                        <p:cTn id="73" dur="166" decel="50000">
                                          <p:stCondLst>
                                            <p:cond delay="1668"/>
                                          </p:stCondLst>
                                        </p:cTn>
                                        <p:tgtEl>
                                          <p:spTgt spid="8"/>
                                        </p:tgtEl>
                                      </p:cBhvr>
                                      <p:to x="100000" y="100000"/>
                                    </p:animScale>
                                    <p:animScale>
                                      <p:cBhvr>
                                        <p:cTn id="74" dur="26">
                                          <p:stCondLst>
                                            <p:cond delay="1808"/>
                                          </p:stCondLst>
                                        </p:cTn>
                                        <p:tgtEl>
                                          <p:spTgt spid="8"/>
                                        </p:tgtEl>
                                      </p:cBhvr>
                                      <p:to x="100000" y="95000"/>
                                    </p:animScale>
                                    <p:animScale>
                                      <p:cBhvr>
                                        <p:cTn id="75" dur="166" decel="50000">
                                          <p:stCondLst>
                                            <p:cond delay="1834"/>
                                          </p:stCondLst>
                                        </p:cTn>
                                        <p:tgtEl>
                                          <p:spTgt spid="8"/>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14" presetClass="entr" presetSubtype="10" fill="hold" nodeType="clickEffect">
                                  <p:stCondLst>
                                    <p:cond delay="0"/>
                                  </p:stCondLst>
                                  <p:childTnLst>
                                    <p:set>
                                      <p:cBhvr>
                                        <p:cTn id="79" dur="1" fill="hold">
                                          <p:stCondLst>
                                            <p:cond delay="0"/>
                                          </p:stCondLst>
                                        </p:cTn>
                                        <p:tgtEl>
                                          <p:spTgt spid="9">
                                            <p:txEl>
                                              <p:pRg st="0" end="0"/>
                                            </p:txEl>
                                          </p:spTgt>
                                        </p:tgtEl>
                                        <p:attrNameLst>
                                          <p:attrName>style.visibility</p:attrName>
                                        </p:attrNameLst>
                                      </p:cBhvr>
                                      <p:to>
                                        <p:strVal val="visible"/>
                                      </p:to>
                                    </p:set>
                                    <p:animEffect transition="in" filter="randombar(horizontal)">
                                      <p:cBhvr>
                                        <p:cTn id="80" dur="500"/>
                                        <p:tgtEl>
                                          <p:spTgt spid="9">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31" presetClass="exit" presetSubtype="0" fill="hold" nodeType="clickEffect">
                                  <p:stCondLst>
                                    <p:cond delay="0"/>
                                  </p:stCondLst>
                                  <p:childTnLst>
                                    <p:anim calcmode="lin" valueType="num">
                                      <p:cBhvr>
                                        <p:cTn id="84" dur="1000"/>
                                        <p:tgtEl>
                                          <p:spTgt spid="5">
                                            <p:txEl>
                                              <p:pRg st="0" end="0"/>
                                            </p:txEl>
                                          </p:spTgt>
                                        </p:tgtEl>
                                        <p:attrNameLst>
                                          <p:attrName>ppt_w</p:attrName>
                                        </p:attrNameLst>
                                      </p:cBhvr>
                                      <p:tavLst>
                                        <p:tav tm="0">
                                          <p:val>
                                            <p:strVal val="ppt_w"/>
                                          </p:val>
                                        </p:tav>
                                        <p:tav tm="100000">
                                          <p:val>
                                            <p:fltVal val="0"/>
                                          </p:val>
                                        </p:tav>
                                      </p:tavLst>
                                    </p:anim>
                                    <p:anim calcmode="lin" valueType="num">
                                      <p:cBhvr>
                                        <p:cTn id="85" dur="1000"/>
                                        <p:tgtEl>
                                          <p:spTgt spid="5">
                                            <p:txEl>
                                              <p:pRg st="0" end="0"/>
                                            </p:txEl>
                                          </p:spTgt>
                                        </p:tgtEl>
                                        <p:attrNameLst>
                                          <p:attrName>ppt_h</p:attrName>
                                        </p:attrNameLst>
                                      </p:cBhvr>
                                      <p:tavLst>
                                        <p:tav tm="0">
                                          <p:val>
                                            <p:strVal val="ppt_h"/>
                                          </p:val>
                                        </p:tav>
                                        <p:tav tm="100000">
                                          <p:val>
                                            <p:fltVal val="0"/>
                                          </p:val>
                                        </p:tav>
                                      </p:tavLst>
                                    </p:anim>
                                    <p:anim calcmode="lin" valueType="num">
                                      <p:cBhvr>
                                        <p:cTn id="86" dur="1000"/>
                                        <p:tgtEl>
                                          <p:spTgt spid="5">
                                            <p:txEl>
                                              <p:pRg st="0" end="0"/>
                                            </p:txEl>
                                          </p:spTgt>
                                        </p:tgtEl>
                                        <p:attrNameLst>
                                          <p:attrName>style.rotation</p:attrName>
                                        </p:attrNameLst>
                                      </p:cBhvr>
                                      <p:tavLst>
                                        <p:tav tm="0">
                                          <p:val>
                                            <p:fltVal val="0"/>
                                          </p:val>
                                        </p:tav>
                                        <p:tav tm="100000">
                                          <p:val>
                                            <p:fltVal val="90"/>
                                          </p:val>
                                        </p:tav>
                                      </p:tavLst>
                                    </p:anim>
                                    <p:animEffect transition="out" filter="fade">
                                      <p:cBhvr>
                                        <p:cTn id="87" dur="1000"/>
                                        <p:tgtEl>
                                          <p:spTgt spid="5">
                                            <p:txEl>
                                              <p:pRg st="0" end="0"/>
                                            </p:txEl>
                                          </p:spTgt>
                                        </p:tgtEl>
                                      </p:cBhvr>
                                    </p:animEffect>
                                    <p:set>
                                      <p:cBhvr>
                                        <p:cTn id="88" dur="1" fill="hold">
                                          <p:stCondLst>
                                            <p:cond delay="999"/>
                                          </p:stCondLst>
                                        </p:cTn>
                                        <p:tgtEl>
                                          <p:spTgt spid="5">
                                            <p:txEl>
                                              <p:pRg st="0" end="0"/>
                                            </p:txEl>
                                          </p:spTgt>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6"/>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grpId="0" nodeType="clickEffect">
                                  <p:stCondLst>
                                    <p:cond delay="0"/>
                                  </p:stCondLst>
                                  <p:childTnLst>
                                    <p:set>
                                      <p:cBhvr>
                                        <p:cTn id="96" dur="1" fill="hold">
                                          <p:stCondLst>
                                            <p:cond delay="0"/>
                                          </p:stCondLst>
                                        </p:cTn>
                                        <p:tgtEl>
                                          <p:spTgt spid="10"/>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10"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3137" y="2871537"/>
            <a:ext cx="11309684" cy="707886"/>
          </a:xfrm>
          <a:prstGeom prst="rect">
            <a:avLst/>
          </a:prstGeom>
          <a:noFill/>
        </p:spPr>
        <p:txBody>
          <a:bodyPr wrap="square" rtlCol="0">
            <a:spAutoFit/>
          </a:bodyPr>
          <a:lstStyle/>
          <a:p>
            <a:pPr algn="ctr"/>
            <a:r>
              <a:rPr lang="en-US" sz="4000" dirty="0" smtClean="0">
                <a:latin typeface="Times New Roman" panose="02020603050405020304" pitchFamily="18" charset="0"/>
                <a:cs typeface="Times New Roman" panose="02020603050405020304" pitchFamily="18" charset="0"/>
              </a:rPr>
              <a:t>We have the peace of God and peace with God.</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627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3136" y="2310063"/>
            <a:ext cx="11085095" cy="3785652"/>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Luke 2:13 and 14</a:t>
            </a:r>
          </a:p>
          <a:p>
            <a:r>
              <a:rPr lang="en-US" sz="4000" dirty="0" smtClean="0">
                <a:latin typeface="Times New Roman" panose="02020603050405020304" pitchFamily="18" charset="0"/>
                <a:cs typeface="Times New Roman" panose="02020603050405020304" pitchFamily="18" charset="0"/>
              </a:rPr>
              <a:t>13 </a:t>
            </a:r>
            <a:r>
              <a:rPr lang="en-US" sz="4000" dirty="0">
                <a:latin typeface="Times New Roman" panose="02020603050405020304" pitchFamily="18" charset="0"/>
                <a:cs typeface="Times New Roman" panose="02020603050405020304" pitchFamily="18" charset="0"/>
              </a:rPr>
              <a:t>And suddenly there was with the angel a multitude of the heavenly host praising God, and saying</a:t>
            </a:r>
            <a:r>
              <a:rPr lang="en-US" sz="4000" dirty="0" smtClean="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14 </a:t>
            </a:r>
            <a:r>
              <a:rPr lang="en-US" sz="4000" dirty="0">
                <a:latin typeface="Times New Roman" panose="02020603050405020304" pitchFamily="18" charset="0"/>
                <a:cs typeface="Times New Roman" panose="02020603050405020304" pitchFamily="18" charset="0"/>
              </a:rPr>
              <a:t>Glory to God in the highest, and </a:t>
            </a:r>
            <a:r>
              <a:rPr lang="en-US" sz="4000" b="1" u="sng" dirty="0">
                <a:latin typeface="Times New Roman" panose="02020603050405020304" pitchFamily="18" charset="0"/>
                <a:cs typeface="Times New Roman" panose="02020603050405020304" pitchFamily="18" charset="0"/>
              </a:rPr>
              <a:t>on earth peace, good will toward men.</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3684" y="288758"/>
            <a:ext cx="4106779" cy="2711116"/>
          </a:xfrm>
          <a:prstGeom prst="rect">
            <a:avLst/>
          </a:prstGeom>
        </p:spPr>
      </p:pic>
    </p:spTree>
    <p:extLst>
      <p:ext uri="{BB962C8B-B14F-4D97-AF65-F5344CB8AC3E}">
        <p14:creationId xmlns:p14="http://schemas.microsoft.com/office/powerpoint/2010/main" val="217084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3136" y="1812759"/>
            <a:ext cx="11325726" cy="3170099"/>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John </a:t>
            </a:r>
            <a:r>
              <a:rPr lang="en-US" sz="4000" dirty="0">
                <a:latin typeface="Times New Roman" panose="02020603050405020304" pitchFamily="18" charset="0"/>
                <a:cs typeface="Times New Roman" panose="02020603050405020304" pitchFamily="18" charset="0"/>
              </a:rPr>
              <a:t>16:33 </a:t>
            </a:r>
            <a:endParaRPr lang="en-US" sz="4000" dirty="0" smtClean="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33 "These </a:t>
            </a:r>
            <a:r>
              <a:rPr lang="en-US" sz="4000" dirty="0">
                <a:latin typeface="Times New Roman" panose="02020603050405020304" pitchFamily="18" charset="0"/>
                <a:cs typeface="Times New Roman" panose="02020603050405020304" pitchFamily="18" charset="0"/>
              </a:rPr>
              <a:t>things I have spoken to you, that </a:t>
            </a:r>
            <a:r>
              <a:rPr lang="en-US" sz="4000" b="1" u="sng" dirty="0">
                <a:latin typeface="Times New Roman" panose="02020603050405020304" pitchFamily="18" charset="0"/>
                <a:cs typeface="Times New Roman" panose="02020603050405020304" pitchFamily="18" charset="0"/>
              </a:rPr>
              <a:t>in Me you may have peace</a:t>
            </a:r>
            <a:r>
              <a:rPr lang="en-US" sz="4000" dirty="0">
                <a:latin typeface="Times New Roman" panose="02020603050405020304" pitchFamily="18" charset="0"/>
                <a:cs typeface="Times New Roman" panose="02020603050405020304" pitchFamily="18" charset="0"/>
              </a:rPr>
              <a:t>. In the world you will have tribulation; but be of good cheer, I have overcome the world."</a:t>
            </a:r>
          </a:p>
        </p:txBody>
      </p:sp>
    </p:spTree>
    <p:extLst>
      <p:ext uri="{BB962C8B-B14F-4D97-AF65-F5344CB8AC3E}">
        <p14:creationId xmlns:p14="http://schemas.microsoft.com/office/powerpoint/2010/main" val="132709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1474" y="1732547"/>
            <a:ext cx="11101137" cy="2554545"/>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Romans 1:7</a:t>
            </a:r>
          </a:p>
          <a:p>
            <a:r>
              <a:rPr lang="en-US" sz="4000" dirty="0">
                <a:latin typeface="Times New Roman" panose="02020603050405020304" pitchFamily="18" charset="0"/>
                <a:cs typeface="Times New Roman" panose="02020603050405020304" pitchFamily="18" charset="0"/>
              </a:rPr>
              <a:t>7</a:t>
            </a:r>
            <a:r>
              <a:rPr lang="en-US" sz="4000" dirty="0" smtClean="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To all who are in Rome, beloved of God, called to be saints: </a:t>
            </a:r>
            <a:r>
              <a:rPr lang="en-US" sz="4000" b="1" u="sng" dirty="0">
                <a:latin typeface="Times New Roman" panose="02020603050405020304" pitchFamily="18" charset="0"/>
                <a:cs typeface="Times New Roman" panose="02020603050405020304" pitchFamily="18" charset="0"/>
              </a:rPr>
              <a:t>Grace to you and peace from God our Father and the Lord Jesus Christ.</a:t>
            </a:r>
          </a:p>
        </p:txBody>
      </p:sp>
    </p:spTree>
    <p:extLst>
      <p:ext uri="{BB962C8B-B14F-4D97-AF65-F5344CB8AC3E}">
        <p14:creationId xmlns:p14="http://schemas.microsoft.com/office/powerpoint/2010/main" val="272103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3137" y="1187116"/>
            <a:ext cx="11181348" cy="4401205"/>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Philippians 4:6 and 7</a:t>
            </a:r>
          </a:p>
          <a:p>
            <a:r>
              <a:rPr lang="en-US" sz="4000" dirty="0">
                <a:latin typeface="Times New Roman" panose="02020603050405020304" pitchFamily="18" charset="0"/>
                <a:cs typeface="Times New Roman" panose="02020603050405020304" pitchFamily="18" charset="0"/>
              </a:rPr>
              <a:t>6</a:t>
            </a:r>
            <a:r>
              <a:rPr lang="en-US" sz="4000" dirty="0" smtClean="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Be anxious for nothing, but in everything by prayer and supplication, with thanksgiving, let your requests be made known to God;</a:t>
            </a:r>
          </a:p>
          <a:p>
            <a:r>
              <a:rPr lang="en-US" sz="4000" dirty="0" smtClean="0">
                <a:latin typeface="Times New Roman" panose="02020603050405020304" pitchFamily="18" charset="0"/>
                <a:cs typeface="Times New Roman" panose="02020603050405020304" pitchFamily="18" charset="0"/>
              </a:rPr>
              <a:t>7 </a:t>
            </a:r>
            <a:r>
              <a:rPr lang="en-US" sz="4000" dirty="0">
                <a:latin typeface="Times New Roman" panose="02020603050405020304" pitchFamily="18" charset="0"/>
                <a:cs typeface="Times New Roman" panose="02020603050405020304" pitchFamily="18" charset="0"/>
              </a:rPr>
              <a:t>and </a:t>
            </a:r>
            <a:r>
              <a:rPr lang="en-US" sz="4000" b="1" u="sng" dirty="0">
                <a:latin typeface="Times New Roman" panose="02020603050405020304" pitchFamily="18" charset="0"/>
                <a:cs typeface="Times New Roman" panose="02020603050405020304" pitchFamily="18" charset="0"/>
              </a:rPr>
              <a:t>the peace of God, which surpasses all understanding, will guard your hearts and minds through Christ Jesus.</a:t>
            </a:r>
          </a:p>
        </p:txBody>
      </p:sp>
    </p:spTree>
    <p:extLst>
      <p:ext uri="{BB962C8B-B14F-4D97-AF65-F5344CB8AC3E}">
        <p14:creationId xmlns:p14="http://schemas.microsoft.com/office/powerpoint/2010/main" val="10185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6884" y="1443790"/>
            <a:ext cx="11518232" cy="3785652"/>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Romans 5:1 and 2  </a:t>
            </a:r>
          </a:p>
          <a:p>
            <a:r>
              <a:rPr lang="en-US" sz="4000" dirty="0" smtClean="0">
                <a:latin typeface="Times New Roman" panose="02020603050405020304" pitchFamily="18" charset="0"/>
                <a:cs typeface="Times New Roman" panose="02020603050405020304" pitchFamily="18" charset="0"/>
              </a:rPr>
              <a:t>1 Therefore</a:t>
            </a:r>
            <a:r>
              <a:rPr lang="en-US" sz="4000" dirty="0">
                <a:latin typeface="Times New Roman" panose="02020603050405020304" pitchFamily="18" charset="0"/>
                <a:cs typeface="Times New Roman" panose="02020603050405020304" pitchFamily="18" charset="0"/>
              </a:rPr>
              <a:t>, having been justified by faith, </a:t>
            </a:r>
            <a:r>
              <a:rPr lang="en-US" sz="4000" b="1" u="sng" dirty="0">
                <a:latin typeface="Times New Roman" panose="02020603050405020304" pitchFamily="18" charset="0"/>
                <a:cs typeface="Times New Roman" panose="02020603050405020304" pitchFamily="18" charset="0"/>
              </a:rPr>
              <a:t>we have peace with God through our Lord Jesus Christ,</a:t>
            </a:r>
          </a:p>
          <a:p>
            <a:r>
              <a:rPr lang="en-US" sz="4000" dirty="0" smtClean="0">
                <a:latin typeface="Times New Roman" panose="02020603050405020304" pitchFamily="18" charset="0"/>
                <a:cs typeface="Times New Roman" panose="02020603050405020304" pitchFamily="18" charset="0"/>
              </a:rPr>
              <a:t>2 </a:t>
            </a:r>
            <a:r>
              <a:rPr lang="en-US" sz="4000" dirty="0">
                <a:latin typeface="Times New Roman" panose="02020603050405020304" pitchFamily="18" charset="0"/>
                <a:cs typeface="Times New Roman" panose="02020603050405020304" pitchFamily="18" charset="0"/>
              </a:rPr>
              <a:t>through whom also </a:t>
            </a:r>
            <a:r>
              <a:rPr lang="en-US" sz="4000" b="1" u="sng" dirty="0">
                <a:latin typeface="Times New Roman" panose="02020603050405020304" pitchFamily="18" charset="0"/>
                <a:cs typeface="Times New Roman" panose="02020603050405020304" pitchFamily="18" charset="0"/>
              </a:rPr>
              <a:t>we have access by faith into this grace in which we stand</a:t>
            </a:r>
            <a:r>
              <a:rPr lang="en-US" sz="4000" dirty="0">
                <a:latin typeface="Times New Roman" panose="02020603050405020304" pitchFamily="18" charset="0"/>
                <a:cs typeface="Times New Roman" panose="02020603050405020304" pitchFamily="18" charset="0"/>
              </a:rPr>
              <a:t>, and </a:t>
            </a:r>
            <a:r>
              <a:rPr lang="en-US" sz="4000" b="1" u="sng" dirty="0">
                <a:latin typeface="Times New Roman" panose="02020603050405020304" pitchFamily="18" charset="0"/>
                <a:cs typeface="Times New Roman" panose="02020603050405020304" pitchFamily="18" charset="0"/>
              </a:rPr>
              <a:t>rejoice in hope of the glory of God.</a:t>
            </a:r>
          </a:p>
        </p:txBody>
      </p:sp>
      <p:cxnSp>
        <p:nvCxnSpPr>
          <p:cNvPr id="6" name="Straight Arrow Connector 5"/>
          <p:cNvCxnSpPr/>
          <p:nvPr/>
        </p:nvCxnSpPr>
        <p:spPr>
          <a:xfrm flipH="1">
            <a:off x="6208295" y="1443790"/>
            <a:ext cx="786063" cy="80210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561347" y="705853"/>
            <a:ext cx="6866021" cy="707886"/>
          </a:xfrm>
          <a:prstGeom prst="rect">
            <a:avLst/>
          </a:prstGeom>
          <a:noFill/>
        </p:spPr>
        <p:txBody>
          <a:bodyPr wrap="square" rtlCol="0">
            <a:spAutoFit/>
          </a:bodyPr>
          <a:lstStyle/>
          <a:p>
            <a:pPr algn="ctr"/>
            <a:r>
              <a:rPr lang="en-US" sz="4000" dirty="0">
                <a:latin typeface="Times New Roman" panose="02020603050405020304" pitchFamily="18" charset="0"/>
                <a:cs typeface="Times New Roman" panose="02020603050405020304" pitchFamily="18" charset="0"/>
              </a:rPr>
              <a:t>d</a:t>
            </a:r>
            <a:r>
              <a:rPr lang="en-US" sz="4000" dirty="0" smtClean="0">
                <a:latin typeface="Times New Roman" panose="02020603050405020304" pitchFamily="18" charset="0"/>
                <a:cs typeface="Times New Roman" panose="02020603050405020304" pitchFamily="18" charset="0"/>
              </a:rPr>
              <a:t>eclared righteous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569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80">
                                          <p:stCondLst>
                                            <p:cond delay="0"/>
                                          </p:stCondLst>
                                        </p:cTn>
                                        <p:tgtEl>
                                          <p:spTgt spid="6"/>
                                        </p:tgtEl>
                                      </p:cBhvr>
                                    </p:animEffect>
                                    <p:anim calcmode="lin" valueType="num">
                                      <p:cBhvr>
                                        <p:cTn id="3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7" dur="26">
                                          <p:stCondLst>
                                            <p:cond delay="650"/>
                                          </p:stCondLst>
                                        </p:cTn>
                                        <p:tgtEl>
                                          <p:spTgt spid="6"/>
                                        </p:tgtEl>
                                      </p:cBhvr>
                                      <p:to x="100000" y="60000"/>
                                    </p:animScale>
                                    <p:animScale>
                                      <p:cBhvr>
                                        <p:cTn id="38" dur="166" decel="50000">
                                          <p:stCondLst>
                                            <p:cond delay="676"/>
                                          </p:stCondLst>
                                        </p:cTn>
                                        <p:tgtEl>
                                          <p:spTgt spid="6"/>
                                        </p:tgtEl>
                                      </p:cBhvr>
                                      <p:to x="100000" y="100000"/>
                                    </p:animScale>
                                    <p:animScale>
                                      <p:cBhvr>
                                        <p:cTn id="39" dur="26">
                                          <p:stCondLst>
                                            <p:cond delay="1312"/>
                                          </p:stCondLst>
                                        </p:cTn>
                                        <p:tgtEl>
                                          <p:spTgt spid="6"/>
                                        </p:tgtEl>
                                      </p:cBhvr>
                                      <p:to x="100000" y="80000"/>
                                    </p:animScale>
                                    <p:animScale>
                                      <p:cBhvr>
                                        <p:cTn id="40" dur="166" decel="50000">
                                          <p:stCondLst>
                                            <p:cond delay="1338"/>
                                          </p:stCondLst>
                                        </p:cTn>
                                        <p:tgtEl>
                                          <p:spTgt spid="6"/>
                                        </p:tgtEl>
                                      </p:cBhvr>
                                      <p:to x="100000" y="100000"/>
                                    </p:animScale>
                                    <p:animScale>
                                      <p:cBhvr>
                                        <p:cTn id="41" dur="26">
                                          <p:stCondLst>
                                            <p:cond delay="1642"/>
                                          </p:stCondLst>
                                        </p:cTn>
                                        <p:tgtEl>
                                          <p:spTgt spid="6"/>
                                        </p:tgtEl>
                                      </p:cBhvr>
                                      <p:to x="100000" y="90000"/>
                                    </p:animScale>
                                    <p:animScale>
                                      <p:cBhvr>
                                        <p:cTn id="42" dur="166" decel="50000">
                                          <p:stCondLst>
                                            <p:cond delay="1668"/>
                                          </p:stCondLst>
                                        </p:cTn>
                                        <p:tgtEl>
                                          <p:spTgt spid="6"/>
                                        </p:tgtEl>
                                      </p:cBhvr>
                                      <p:to x="100000" y="100000"/>
                                    </p:animScale>
                                    <p:animScale>
                                      <p:cBhvr>
                                        <p:cTn id="43" dur="26">
                                          <p:stCondLst>
                                            <p:cond delay="1808"/>
                                          </p:stCondLst>
                                        </p:cTn>
                                        <p:tgtEl>
                                          <p:spTgt spid="6"/>
                                        </p:tgtEl>
                                      </p:cBhvr>
                                      <p:to x="100000" y="95000"/>
                                    </p:animScale>
                                    <p:animScale>
                                      <p:cBhvr>
                                        <p:cTn id="44" dur="166" decel="50000">
                                          <p:stCondLst>
                                            <p:cond delay="1834"/>
                                          </p:stCondLst>
                                        </p:cTn>
                                        <p:tgtEl>
                                          <p:spTgt spid="6"/>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 presetClass="entr" presetSubtype="9" fill="hold" nodeType="clickEffect">
                                  <p:stCondLst>
                                    <p:cond delay="0"/>
                                  </p:stCondLst>
                                  <p:childTnLst>
                                    <p:set>
                                      <p:cBhvr>
                                        <p:cTn id="48" dur="1" fill="hold">
                                          <p:stCondLst>
                                            <p:cond delay="0"/>
                                          </p:stCondLst>
                                        </p:cTn>
                                        <p:tgtEl>
                                          <p:spTgt spid="7">
                                            <p:txEl>
                                              <p:pRg st="0" end="0"/>
                                            </p:txEl>
                                          </p:spTgt>
                                        </p:tgtEl>
                                        <p:attrNameLst>
                                          <p:attrName>style.visibility</p:attrName>
                                        </p:attrNameLst>
                                      </p:cBhvr>
                                      <p:to>
                                        <p:strVal val="visible"/>
                                      </p:to>
                                    </p:set>
                                    <p:anim calcmode="lin" valueType="num">
                                      <p:cBhvr additive="base">
                                        <p:cTn id="49"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0842" y="1780674"/>
            <a:ext cx="11341769" cy="2554545"/>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John 14:27</a:t>
            </a:r>
          </a:p>
          <a:p>
            <a:r>
              <a:rPr lang="en-US" sz="4000" dirty="0" smtClean="0">
                <a:latin typeface="Times New Roman" panose="02020603050405020304" pitchFamily="18" charset="0"/>
                <a:cs typeface="Times New Roman" panose="02020603050405020304" pitchFamily="18" charset="0"/>
              </a:rPr>
              <a:t>27 </a:t>
            </a:r>
            <a:r>
              <a:rPr lang="en-US" sz="4000" dirty="0">
                <a:latin typeface="Times New Roman" panose="02020603050405020304" pitchFamily="18" charset="0"/>
                <a:cs typeface="Times New Roman" panose="02020603050405020304" pitchFamily="18" charset="0"/>
              </a:rPr>
              <a:t>"Peace I leave with you, </a:t>
            </a:r>
            <a:r>
              <a:rPr lang="en-US" sz="4000" b="1" u="sng" dirty="0">
                <a:latin typeface="Times New Roman" panose="02020603050405020304" pitchFamily="18" charset="0"/>
                <a:cs typeface="Times New Roman" panose="02020603050405020304" pitchFamily="18" charset="0"/>
              </a:rPr>
              <a:t>My peace I give to you</a:t>
            </a:r>
            <a:r>
              <a:rPr lang="en-US" sz="4000" dirty="0">
                <a:latin typeface="Times New Roman" panose="02020603050405020304" pitchFamily="18" charset="0"/>
                <a:cs typeface="Times New Roman" panose="02020603050405020304" pitchFamily="18" charset="0"/>
              </a:rPr>
              <a:t>; not as the world gives do I give to you. Let not your heart be troubled, neither let it be afraid.</a:t>
            </a:r>
          </a:p>
        </p:txBody>
      </p:sp>
    </p:spTree>
    <p:extLst>
      <p:ext uri="{BB962C8B-B14F-4D97-AF65-F5344CB8AC3E}">
        <p14:creationId xmlns:p14="http://schemas.microsoft.com/office/powerpoint/2010/main" val="229477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0842" y="2149642"/>
            <a:ext cx="11309684" cy="1938992"/>
          </a:xfrm>
          <a:prstGeom prst="rect">
            <a:avLst/>
          </a:prstGeom>
          <a:noFill/>
        </p:spPr>
        <p:txBody>
          <a:bodyPr wrap="square" rtlCol="0">
            <a:spAutoFit/>
          </a:bodyPr>
          <a:lstStyle/>
          <a:p>
            <a:r>
              <a:rPr lang="en-US" dirty="0"/>
              <a:t> </a:t>
            </a:r>
            <a:r>
              <a:rPr lang="en-US" sz="4000" dirty="0" smtClean="0">
                <a:latin typeface="Times New Roman" panose="02020603050405020304" pitchFamily="18" charset="0"/>
                <a:cs typeface="Times New Roman" panose="02020603050405020304" pitchFamily="18" charset="0"/>
              </a:rPr>
              <a:t>2Peter 1:2</a:t>
            </a:r>
          </a:p>
          <a:p>
            <a:r>
              <a:rPr lang="en-US" sz="4000" dirty="0">
                <a:latin typeface="Times New Roman" panose="02020603050405020304" pitchFamily="18" charset="0"/>
                <a:cs typeface="Times New Roman" panose="02020603050405020304" pitchFamily="18" charset="0"/>
              </a:rPr>
              <a:t>2</a:t>
            </a:r>
            <a:r>
              <a:rPr lang="en-US" sz="4000" dirty="0" smtClean="0">
                <a:latin typeface="Times New Roman" panose="02020603050405020304" pitchFamily="18" charset="0"/>
                <a:cs typeface="Times New Roman" panose="02020603050405020304" pitchFamily="18" charset="0"/>
              </a:rPr>
              <a:t> </a:t>
            </a:r>
            <a:r>
              <a:rPr lang="en-US" sz="4000" b="1" u="sng" dirty="0">
                <a:latin typeface="Times New Roman" panose="02020603050405020304" pitchFamily="18" charset="0"/>
                <a:cs typeface="Times New Roman" panose="02020603050405020304" pitchFamily="18" charset="0"/>
              </a:rPr>
              <a:t>Grace and peace be multiplied to you in the knowledge of God and of Jesus our Lord,</a:t>
            </a:r>
          </a:p>
        </p:txBody>
      </p:sp>
    </p:spTree>
    <p:extLst>
      <p:ext uri="{BB962C8B-B14F-4D97-AF65-F5344CB8AC3E}">
        <p14:creationId xmlns:p14="http://schemas.microsoft.com/office/powerpoint/2010/main" val="224347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3137" y="2085474"/>
            <a:ext cx="11165305" cy="2554545"/>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Colossians </a:t>
            </a:r>
            <a:r>
              <a:rPr lang="en-US" sz="4000" dirty="0">
                <a:latin typeface="Times New Roman" panose="02020603050405020304" pitchFamily="18" charset="0"/>
                <a:cs typeface="Times New Roman" panose="02020603050405020304" pitchFamily="18" charset="0"/>
              </a:rPr>
              <a:t>3:15 </a:t>
            </a:r>
            <a:endParaRPr lang="en-US" sz="4000" dirty="0" smtClean="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15 And </a:t>
            </a:r>
            <a:r>
              <a:rPr lang="en-US" sz="4000" b="1" u="sng" dirty="0">
                <a:latin typeface="Times New Roman" panose="02020603050405020304" pitchFamily="18" charset="0"/>
                <a:cs typeface="Times New Roman" panose="02020603050405020304" pitchFamily="18" charset="0"/>
              </a:rPr>
              <a:t>let the peace of God rule in your hearts</a:t>
            </a:r>
            <a:r>
              <a:rPr lang="en-US" sz="4000" dirty="0">
                <a:latin typeface="Times New Roman" panose="02020603050405020304" pitchFamily="18" charset="0"/>
                <a:cs typeface="Times New Roman" panose="02020603050405020304" pitchFamily="18" charset="0"/>
              </a:rPr>
              <a:t>, to which also you were called in one body; and be thankful.</a:t>
            </a:r>
          </a:p>
        </p:txBody>
      </p:sp>
    </p:spTree>
    <p:extLst>
      <p:ext uri="{BB962C8B-B14F-4D97-AF65-F5344CB8AC3E}">
        <p14:creationId xmlns:p14="http://schemas.microsoft.com/office/powerpoint/2010/main" val="287492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2716" y="5503022"/>
            <a:ext cx="11630526" cy="769441"/>
          </a:xfrm>
          <a:prstGeom prst="rect">
            <a:avLst/>
          </a:prstGeom>
          <a:noFill/>
        </p:spPr>
        <p:txBody>
          <a:bodyPr wrap="square" rtlCol="0">
            <a:spAutoFit/>
          </a:bodyPr>
          <a:lstStyle/>
          <a:p>
            <a:r>
              <a:rPr lang="en-US" sz="4400" dirty="0" smtClean="0">
                <a:latin typeface="Times New Roman" panose="02020603050405020304" pitchFamily="18" charset="0"/>
                <a:cs typeface="Times New Roman" panose="02020603050405020304" pitchFamily="18" charset="0"/>
              </a:rPr>
              <a:t>        We are given and assured of eternal life</a:t>
            </a:r>
            <a:endParaRPr lang="en-US" sz="4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621" y="385011"/>
            <a:ext cx="9144000" cy="5118011"/>
          </a:xfrm>
          <a:prstGeom prst="rect">
            <a:avLst/>
          </a:prstGeom>
        </p:spPr>
      </p:pic>
    </p:spTree>
    <p:extLst>
      <p:ext uri="{BB962C8B-B14F-4D97-AF65-F5344CB8AC3E}">
        <p14:creationId xmlns:p14="http://schemas.microsoft.com/office/powerpoint/2010/main" val="147643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9485" y="2476972"/>
            <a:ext cx="11473543" cy="707886"/>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Where and when does the renewing of the mind begin?</a:t>
            </a:r>
            <a:endParaRPr lang="en-US" sz="40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7139" y="4284707"/>
            <a:ext cx="2807368" cy="136784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6821" y="3416969"/>
            <a:ext cx="5007428" cy="3103322"/>
          </a:xfrm>
          <a:prstGeom prst="rect">
            <a:avLst/>
          </a:prstGeom>
        </p:spPr>
      </p:pic>
    </p:spTree>
    <p:extLst>
      <p:ext uri="{BB962C8B-B14F-4D97-AF65-F5344CB8AC3E}">
        <p14:creationId xmlns:p14="http://schemas.microsoft.com/office/powerpoint/2010/main" val="4273326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6674" y="513347"/>
            <a:ext cx="11790947" cy="5632311"/>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John 3:14-17</a:t>
            </a:r>
          </a:p>
          <a:p>
            <a:r>
              <a:rPr lang="en-US" sz="3600" dirty="0" smtClean="0">
                <a:latin typeface="Times New Roman" panose="02020603050405020304" pitchFamily="18" charset="0"/>
                <a:cs typeface="Times New Roman" panose="02020603050405020304" pitchFamily="18" charset="0"/>
              </a:rPr>
              <a:t>14 </a:t>
            </a:r>
            <a:r>
              <a:rPr lang="en-US" sz="3600" dirty="0">
                <a:latin typeface="Times New Roman" panose="02020603050405020304" pitchFamily="18" charset="0"/>
                <a:cs typeface="Times New Roman" panose="02020603050405020304" pitchFamily="18" charset="0"/>
              </a:rPr>
              <a:t>"And as Moses lifted up the serpent in the wilderness, even so must the Son of Man be lifted up</a:t>
            </a:r>
            <a:r>
              <a:rPr lang="en-US"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a:p>
            <a:r>
              <a:rPr lang="en-US" sz="3600" dirty="0" smtClean="0">
                <a:latin typeface="Times New Roman" panose="02020603050405020304" pitchFamily="18" charset="0"/>
                <a:cs typeface="Times New Roman" panose="02020603050405020304" pitchFamily="18" charset="0"/>
              </a:rPr>
              <a:t>15 </a:t>
            </a:r>
            <a:r>
              <a:rPr lang="en-US" sz="3600" dirty="0">
                <a:latin typeface="Times New Roman" panose="02020603050405020304" pitchFamily="18" charset="0"/>
                <a:cs typeface="Times New Roman" panose="02020603050405020304" pitchFamily="18" charset="0"/>
              </a:rPr>
              <a:t>"</a:t>
            </a:r>
            <a:r>
              <a:rPr lang="en-US" sz="3600" b="1" u="sng" dirty="0">
                <a:latin typeface="Times New Roman" panose="02020603050405020304" pitchFamily="18" charset="0"/>
                <a:cs typeface="Times New Roman" panose="02020603050405020304" pitchFamily="18" charset="0"/>
              </a:rPr>
              <a:t>that whoever believes in Him should not perish but have eternal life.</a:t>
            </a:r>
          </a:p>
          <a:p>
            <a:r>
              <a:rPr lang="en-US" sz="3600" dirty="0" smtClean="0">
                <a:latin typeface="Times New Roman" panose="02020603050405020304" pitchFamily="18" charset="0"/>
                <a:cs typeface="Times New Roman" panose="02020603050405020304" pitchFamily="18" charset="0"/>
              </a:rPr>
              <a:t>16 </a:t>
            </a:r>
            <a:r>
              <a:rPr lang="en-US" sz="3600" dirty="0">
                <a:latin typeface="Times New Roman" panose="02020603050405020304" pitchFamily="18" charset="0"/>
                <a:cs typeface="Times New Roman" panose="02020603050405020304" pitchFamily="18" charset="0"/>
              </a:rPr>
              <a:t>"For God so loved the world that He gave His only begotten Son, that </a:t>
            </a:r>
            <a:r>
              <a:rPr lang="en-US" sz="3600" b="1" u="sng" dirty="0">
                <a:latin typeface="Times New Roman" panose="02020603050405020304" pitchFamily="18" charset="0"/>
                <a:cs typeface="Times New Roman" panose="02020603050405020304" pitchFamily="18" charset="0"/>
              </a:rPr>
              <a:t>whoever believes in Him should not perish but have everlasting life.</a:t>
            </a:r>
          </a:p>
          <a:p>
            <a:r>
              <a:rPr lang="en-US" sz="3600" dirty="0" smtClean="0">
                <a:latin typeface="Times New Roman" panose="02020603050405020304" pitchFamily="18" charset="0"/>
                <a:cs typeface="Times New Roman" panose="02020603050405020304" pitchFamily="18" charset="0"/>
              </a:rPr>
              <a:t>17 </a:t>
            </a:r>
            <a:r>
              <a:rPr lang="en-US" sz="3600" dirty="0">
                <a:latin typeface="Times New Roman" panose="02020603050405020304" pitchFamily="18" charset="0"/>
                <a:cs typeface="Times New Roman" panose="02020603050405020304" pitchFamily="18" charset="0"/>
              </a:rPr>
              <a:t>"For God did not send His Son into the world to condemn the world, but that the world through Him might be saved.</a:t>
            </a:r>
          </a:p>
        </p:txBody>
      </p:sp>
    </p:spTree>
    <p:extLst>
      <p:ext uri="{BB962C8B-B14F-4D97-AF65-F5344CB8AC3E}">
        <p14:creationId xmlns:p14="http://schemas.microsoft.com/office/powerpoint/2010/main" val="396773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2715" y="978568"/>
            <a:ext cx="11582400" cy="4524315"/>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John 10:27-30</a:t>
            </a:r>
          </a:p>
          <a:p>
            <a:r>
              <a:rPr lang="en-US" sz="3600" dirty="0" smtClean="0">
                <a:latin typeface="Times New Roman" panose="02020603050405020304" pitchFamily="18" charset="0"/>
                <a:cs typeface="Times New Roman" panose="02020603050405020304" pitchFamily="18" charset="0"/>
              </a:rPr>
              <a:t>27 </a:t>
            </a:r>
            <a:r>
              <a:rPr lang="en-US" sz="3600" dirty="0">
                <a:latin typeface="Times New Roman" panose="02020603050405020304" pitchFamily="18" charset="0"/>
                <a:cs typeface="Times New Roman" panose="02020603050405020304" pitchFamily="18" charset="0"/>
              </a:rPr>
              <a:t>"My sheep hear My voice, and I know them, and they follow Me.</a:t>
            </a:r>
          </a:p>
          <a:p>
            <a:r>
              <a:rPr lang="en-US" sz="3600" dirty="0" smtClean="0">
                <a:latin typeface="Times New Roman" panose="02020603050405020304" pitchFamily="18" charset="0"/>
                <a:cs typeface="Times New Roman" panose="02020603050405020304" pitchFamily="18" charset="0"/>
              </a:rPr>
              <a:t>28 </a:t>
            </a:r>
            <a:r>
              <a:rPr lang="en-US" sz="3600" dirty="0">
                <a:latin typeface="Times New Roman" panose="02020603050405020304" pitchFamily="18" charset="0"/>
                <a:cs typeface="Times New Roman" panose="02020603050405020304" pitchFamily="18" charset="0"/>
              </a:rPr>
              <a:t>"And </a:t>
            </a:r>
            <a:r>
              <a:rPr lang="en-US" sz="3600" b="1" u="sng" dirty="0">
                <a:latin typeface="Times New Roman" panose="02020603050405020304" pitchFamily="18" charset="0"/>
                <a:cs typeface="Times New Roman" panose="02020603050405020304" pitchFamily="18" charset="0"/>
              </a:rPr>
              <a:t>I give them eternal life, and they shall never perish</a:t>
            </a:r>
            <a:r>
              <a:rPr lang="en-US" sz="3600" dirty="0">
                <a:latin typeface="Times New Roman" panose="02020603050405020304" pitchFamily="18" charset="0"/>
                <a:cs typeface="Times New Roman" panose="02020603050405020304" pitchFamily="18" charset="0"/>
              </a:rPr>
              <a:t>; neither shall anyone snatch them out of My hand.</a:t>
            </a:r>
          </a:p>
          <a:p>
            <a:r>
              <a:rPr lang="en-US" sz="3600" dirty="0" smtClean="0">
                <a:latin typeface="Times New Roman" panose="02020603050405020304" pitchFamily="18" charset="0"/>
                <a:cs typeface="Times New Roman" panose="02020603050405020304" pitchFamily="18" charset="0"/>
              </a:rPr>
              <a:t>29 </a:t>
            </a:r>
            <a:r>
              <a:rPr lang="en-US" sz="3600" dirty="0">
                <a:latin typeface="Times New Roman" panose="02020603050405020304" pitchFamily="18" charset="0"/>
                <a:cs typeface="Times New Roman" panose="02020603050405020304" pitchFamily="18" charset="0"/>
              </a:rPr>
              <a:t>"My Father, who has given them to Me, is greater than all; and no one is able to snatch them out of My Father's hand</a:t>
            </a:r>
            <a:r>
              <a:rPr lang="en-US" sz="3600" dirty="0" smtClean="0">
                <a:latin typeface="Times New Roman" panose="02020603050405020304" pitchFamily="18" charset="0"/>
                <a:cs typeface="Times New Roman" panose="02020603050405020304" pitchFamily="18" charset="0"/>
              </a:rPr>
              <a:t>. </a:t>
            </a:r>
          </a:p>
          <a:p>
            <a:r>
              <a:rPr lang="en-US" sz="3600" dirty="0" smtClean="0">
                <a:latin typeface="Times New Roman" panose="02020603050405020304" pitchFamily="18" charset="0"/>
                <a:cs typeface="Times New Roman" panose="02020603050405020304" pitchFamily="18" charset="0"/>
              </a:rPr>
              <a:t>30 </a:t>
            </a:r>
            <a:r>
              <a:rPr lang="en-US" sz="3600" dirty="0">
                <a:latin typeface="Times New Roman" panose="02020603050405020304" pitchFamily="18" charset="0"/>
                <a:cs typeface="Times New Roman" panose="02020603050405020304" pitchFamily="18" charset="0"/>
              </a:rPr>
              <a:t>"I and My Father are one."</a:t>
            </a:r>
          </a:p>
        </p:txBody>
      </p:sp>
    </p:spTree>
    <p:extLst>
      <p:ext uri="{BB962C8B-B14F-4D97-AF65-F5344CB8AC3E}">
        <p14:creationId xmlns:p14="http://schemas.microsoft.com/office/powerpoint/2010/main" val="193332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1474" y="2261937"/>
            <a:ext cx="11020926" cy="1754326"/>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Romans </a:t>
            </a:r>
            <a:r>
              <a:rPr lang="en-US" sz="3600" dirty="0">
                <a:latin typeface="Times New Roman" panose="02020603050405020304" pitchFamily="18" charset="0"/>
                <a:cs typeface="Times New Roman" panose="02020603050405020304" pitchFamily="18" charset="0"/>
              </a:rPr>
              <a:t>6:23 </a:t>
            </a:r>
            <a:endParaRPr lang="en-US" sz="3600" dirty="0" smtClean="0">
              <a:latin typeface="Times New Roman" panose="02020603050405020304" pitchFamily="18" charset="0"/>
              <a:cs typeface="Times New Roman" panose="02020603050405020304" pitchFamily="18" charset="0"/>
            </a:endParaRPr>
          </a:p>
          <a:p>
            <a:r>
              <a:rPr lang="en-US" sz="3600" dirty="0" smtClean="0">
                <a:latin typeface="Times New Roman" panose="02020603050405020304" pitchFamily="18" charset="0"/>
                <a:cs typeface="Times New Roman" panose="02020603050405020304" pitchFamily="18" charset="0"/>
              </a:rPr>
              <a:t>23 For </a:t>
            </a:r>
            <a:r>
              <a:rPr lang="en-US" sz="3600" dirty="0">
                <a:latin typeface="Times New Roman" panose="02020603050405020304" pitchFamily="18" charset="0"/>
                <a:cs typeface="Times New Roman" panose="02020603050405020304" pitchFamily="18" charset="0"/>
              </a:rPr>
              <a:t>the wages of sin is death, but </a:t>
            </a:r>
            <a:r>
              <a:rPr lang="en-US" sz="3600" b="1" u="sng" dirty="0">
                <a:latin typeface="Times New Roman" panose="02020603050405020304" pitchFamily="18" charset="0"/>
                <a:cs typeface="Times New Roman" panose="02020603050405020304" pitchFamily="18" charset="0"/>
              </a:rPr>
              <a:t>the gift of God is eternal life in Christ Jesus our Lord.</a:t>
            </a:r>
          </a:p>
        </p:txBody>
      </p:sp>
    </p:spTree>
    <p:extLst>
      <p:ext uri="{BB962C8B-B14F-4D97-AF65-F5344CB8AC3E}">
        <p14:creationId xmlns:p14="http://schemas.microsoft.com/office/powerpoint/2010/main" val="2584952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7306" y="1973180"/>
            <a:ext cx="10956758" cy="2308324"/>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1Timothy </a:t>
            </a:r>
            <a:r>
              <a:rPr lang="en-US" sz="3600" dirty="0">
                <a:latin typeface="Times New Roman" panose="02020603050405020304" pitchFamily="18" charset="0"/>
                <a:cs typeface="Times New Roman" panose="02020603050405020304" pitchFamily="18" charset="0"/>
              </a:rPr>
              <a:t>6:12 </a:t>
            </a:r>
            <a:endParaRPr lang="en-US" sz="3600" dirty="0" smtClean="0">
              <a:latin typeface="Times New Roman" panose="02020603050405020304" pitchFamily="18" charset="0"/>
              <a:cs typeface="Times New Roman" panose="02020603050405020304" pitchFamily="18" charset="0"/>
            </a:endParaRPr>
          </a:p>
          <a:p>
            <a:r>
              <a:rPr lang="en-US" sz="3600" dirty="0" smtClean="0">
                <a:latin typeface="Times New Roman" panose="02020603050405020304" pitchFamily="18" charset="0"/>
                <a:cs typeface="Times New Roman" panose="02020603050405020304" pitchFamily="18" charset="0"/>
              </a:rPr>
              <a:t>12 Fight </a:t>
            </a:r>
            <a:r>
              <a:rPr lang="en-US" sz="3600" dirty="0">
                <a:latin typeface="Times New Roman" panose="02020603050405020304" pitchFamily="18" charset="0"/>
                <a:cs typeface="Times New Roman" panose="02020603050405020304" pitchFamily="18" charset="0"/>
              </a:rPr>
              <a:t>the good fight of faith, </a:t>
            </a:r>
            <a:r>
              <a:rPr lang="en-US" sz="3600" b="1" u="sng" dirty="0">
                <a:latin typeface="Times New Roman" panose="02020603050405020304" pitchFamily="18" charset="0"/>
                <a:cs typeface="Times New Roman" panose="02020603050405020304" pitchFamily="18" charset="0"/>
              </a:rPr>
              <a:t>lay hold on eternal life</a:t>
            </a:r>
            <a:r>
              <a:rPr lang="en-US" sz="3600" dirty="0">
                <a:latin typeface="Times New Roman" panose="02020603050405020304" pitchFamily="18" charset="0"/>
                <a:cs typeface="Times New Roman" panose="02020603050405020304" pitchFamily="18" charset="0"/>
              </a:rPr>
              <a:t>, to which you were also called and have confessed the good confession in the presence of many witnesses.</a:t>
            </a:r>
          </a:p>
        </p:txBody>
      </p:sp>
    </p:spTree>
    <p:extLst>
      <p:ext uri="{BB962C8B-B14F-4D97-AF65-F5344CB8AC3E}">
        <p14:creationId xmlns:p14="http://schemas.microsoft.com/office/powerpoint/2010/main" val="349991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3769" y="2277980"/>
            <a:ext cx="10379242" cy="1938992"/>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1John 2:25</a:t>
            </a:r>
          </a:p>
          <a:p>
            <a:r>
              <a:rPr lang="en-US" sz="4000" dirty="0" smtClean="0">
                <a:latin typeface="Times New Roman" panose="02020603050405020304" pitchFamily="18" charset="0"/>
                <a:cs typeface="Times New Roman" panose="02020603050405020304" pitchFamily="18" charset="0"/>
              </a:rPr>
              <a:t>25 </a:t>
            </a:r>
            <a:r>
              <a:rPr lang="en-US" sz="4000" dirty="0">
                <a:latin typeface="Times New Roman" panose="02020603050405020304" pitchFamily="18" charset="0"/>
                <a:cs typeface="Times New Roman" panose="02020603050405020304" pitchFamily="18" charset="0"/>
              </a:rPr>
              <a:t>And this is the promise that He has promised us--</a:t>
            </a:r>
            <a:r>
              <a:rPr lang="en-US" sz="4000" b="1" u="sng" dirty="0">
                <a:latin typeface="Times New Roman" panose="02020603050405020304" pitchFamily="18" charset="0"/>
                <a:cs typeface="Times New Roman" panose="02020603050405020304" pitchFamily="18" charset="0"/>
              </a:rPr>
              <a:t>eternal life.</a:t>
            </a:r>
          </a:p>
        </p:txBody>
      </p:sp>
    </p:spTree>
    <p:extLst>
      <p:ext uri="{BB962C8B-B14F-4D97-AF65-F5344CB8AC3E}">
        <p14:creationId xmlns:p14="http://schemas.microsoft.com/office/powerpoint/2010/main" val="283905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3137" y="737937"/>
            <a:ext cx="11357810" cy="5078313"/>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1John 5:11-13</a:t>
            </a:r>
          </a:p>
          <a:p>
            <a:r>
              <a:rPr lang="en-US" sz="3600" dirty="0" smtClean="0">
                <a:latin typeface="Times New Roman" panose="02020603050405020304" pitchFamily="18" charset="0"/>
                <a:cs typeface="Times New Roman" panose="02020603050405020304" pitchFamily="18" charset="0"/>
              </a:rPr>
              <a:t>11 </a:t>
            </a:r>
            <a:r>
              <a:rPr lang="en-US" sz="3600" dirty="0">
                <a:latin typeface="Times New Roman" panose="02020603050405020304" pitchFamily="18" charset="0"/>
                <a:cs typeface="Times New Roman" panose="02020603050405020304" pitchFamily="18" charset="0"/>
              </a:rPr>
              <a:t>And this is the testimony: that </a:t>
            </a:r>
            <a:r>
              <a:rPr lang="en-US" sz="3600" b="1" u="sng" dirty="0">
                <a:latin typeface="Times New Roman" panose="02020603050405020304" pitchFamily="18" charset="0"/>
                <a:cs typeface="Times New Roman" panose="02020603050405020304" pitchFamily="18" charset="0"/>
              </a:rPr>
              <a:t>God has given us eternal life, and this life is in His Son.</a:t>
            </a:r>
          </a:p>
          <a:p>
            <a:r>
              <a:rPr lang="en-US" sz="3600" dirty="0" smtClean="0">
                <a:latin typeface="Times New Roman" panose="02020603050405020304" pitchFamily="18" charset="0"/>
                <a:cs typeface="Times New Roman" panose="02020603050405020304" pitchFamily="18" charset="0"/>
              </a:rPr>
              <a:t>12 </a:t>
            </a:r>
            <a:r>
              <a:rPr lang="en-US" sz="3600" dirty="0">
                <a:latin typeface="Times New Roman" panose="02020603050405020304" pitchFamily="18" charset="0"/>
                <a:cs typeface="Times New Roman" panose="02020603050405020304" pitchFamily="18" charset="0"/>
              </a:rPr>
              <a:t>He who has the Son has life; he who does not have the Son of God does not have life.</a:t>
            </a:r>
          </a:p>
          <a:p>
            <a:r>
              <a:rPr lang="en-US" sz="3600" dirty="0" smtClean="0">
                <a:latin typeface="Times New Roman" panose="02020603050405020304" pitchFamily="18" charset="0"/>
                <a:cs typeface="Times New Roman" panose="02020603050405020304" pitchFamily="18" charset="0"/>
              </a:rPr>
              <a:t>13 </a:t>
            </a:r>
            <a:r>
              <a:rPr lang="en-US" sz="3600" dirty="0">
                <a:latin typeface="Times New Roman" panose="02020603050405020304" pitchFamily="18" charset="0"/>
                <a:cs typeface="Times New Roman" panose="02020603050405020304" pitchFamily="18" charset="0"/>
              </a:rPr>
              <a:t>These things I have written to you who believe in the name of the Son of God, </a:t>
            </a:r>
            <a:r>
              <a:rPr lang="en-US" sz="3600" b="1" u="sng" dirty="0">
                <a:latin typeface="Times New Roman" panose="02020603050405020304" pitchFamily="18" charset="0"/>
                <a:cs typeface="Times New Roman" panose="02020603050405020304" pitchFamily="18" charset="0"/>
              </a:rPr>
              <a:t>that you may know that you have eternal life</a:t>
            </a:r>
            <a:r>
              <a:rPr lang="en-US" sz="3600" dirty="0">
                <a:latin typeface="Times New Roman" panose="02020603050405020304" pitchFamily="18" charset="0"/>
                <a:cs typeface="Times New Roman" panose="02020603050405020304" pitchFamily="18" charset="0"/>
              </a:rPr>
              <a:t>, and that you may continue to believe in the name of the Son of God.</a:t>
            </a:r>
          </a:p>
        </p:txBody>
      </p:sp>
    </p:spTree>
    <p:extLst>
      <p:ext uri="{BB962C8B-B14F-4D97-AF65-F5344CB8AC3E}">
        <p14:creationId xmlns:p14="http://schemas.microsoft.com/office/powerpoint/2010/main" val="347155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7172" y="244197"/>
            <a:ext cx="11373853" cy="6247864"/>
          </a:xfrm>
          <a:prstGeom prst="rect">
            <a:avLst/>
          </a:prstGeom>
          <a:noFill/>
        </p:spPr>
        <p:txBody>
          <a:bodyPr wrap="square" rtlCol="0">
            <a:spAutoFit/>
          </a:bodyPr>
          <a:lstStyle/>
          <a:p>
            <a:pPr algn="ctr"/>
            <a:r>
              <a:rPr lang="en-US" sz="2800" dirty="0" smtClean="0">
                <a:latin typeface="Times New Roman" panose="02020603050405020304" pitchFamily="18" charset="0"/>
                <a:cs typeface="Times New Roman" panose="02020603050405020304" pitchFamily="18" charset="0"/>
              </a:rPr>
              <a:t>Renewing of our minds:</a:t>
            </a:r>
          </a:p>
          <a:p>
            <a:pPr algn="ctr"/>
            <a:r>
              <a:rPr lang="en-US" sz="2800" dirty="0" smtClean="0">
                <a:latin typeface="Times New Roman" panose="02020603050405020304" pitchFamily="18" charset="0"/>
                <a:cs typeface="Times New Roman" panose="02020603050405020304" pitchFamily="18" charset="0"/>
              </a:rPr>
              <a:t>       1.Our minds can be renewed-we have been born again</a:t>
            </a:r>
          </a:p>
          <a:p>
            <a:pPr algn="ctr"/>
            <a:r>
              <a:rPr lang="en-US" sz="2800" dirty="0" smtClean="0">
                <a:latin typeface="Times New Roman" panose="02020603050405020304" pitchFamily="18" charset="0"/>
                <a:cs typeface="Times New Roman" panose="02020603050405020304" pitchFamily="18" charset="0"/>
              </a:rPr>
              <a:t>        2.We have God’s promises in His Word</a:t>
            </a:r>
          </a:p>
          <a:p>
            <a:pPr algn="ctr"/>
            <a:r>
              <a:rPr lang="en-US" sz="2800" dirty="0" smtClean="0">
                <a:latin typeface="Times New Roman" panose="02020603050405020304" pitchFamily="18" charset="0"/>
                <a:cs typeface="Times New Roman" panose="02020603050405020304" pitchFamily="18" charset="0"/>
              </a:rPr>
              <a:t>        3.God is our Father- we are His children</a:t>
            </a:r>
          </a:p>
          <a:p>
            <a:pPr algn="ctr"/>
            <a:r>
              <a:rPr lang="en-US" sz="2800" dirty="0" smtClean="0">
                <a:latin typeface="Times New Roman" panose="02020603050405020304" pitchFamily="18" charset="0"/>
                <a:cs typeface="Times New Roman" panose="02020603050405020304" pitchFamily="18" charset="0"/>
              </a:rPr>
              <a:t>         4.We are loved by the Father and by Christ </a:t>
            </a:r>
          </a:p>
          <a:p>
            <a:pPr lvl="2" algn="ctr"/>
            <a:r>
              <a:rPr lang="en-US" sz="2800" dirty="0" smtClean="0">
                <a:latin typeface="Times New Roman" panose="02020603050405020304" pitchFamily="18" charset="0"/>
                <a:cs typeface="Times New Roman" panose="02020603050405020304" pitchFamily="18" charset="0"/>
              </a:rPr>
              <a:t>    5.Our relationship with God is eternally secure</a:t>
            </a:r>
          </a:p>
          <a:p>
            <a:pPr lvl="2" algn="ctr"/>
            <a:r>
              <a:rPr lang="en-US" sz="2800" dirty="0" smtClean="0">
                <a:latin typeface="Times New Roman" panose="02020603050405020304" pitchFamily="18" charset="0"/>
                <a:cs typeface="Times New Roman" panose="02020603050405020304" pitchFamily="18" charset="0"/>
              </a:rPr>
              <a:t>6.We have the indwelling Holy Spirit</a:t>
            </a:r>
          </a:p>
          <a:p>
            <a:pPr algn="ctr"/>
            <a:r>
              <a:rPr lang="en-US" sz="2800" dirty="0" smtClean="0">
                <a:latin typeface="Times New Roman" panose="02020603050405020304" pitchFamily="18" charset="0"/>
                <a:cs typeface="Times New Roman" panose="02020603050405020304" pitchFamily="18" charset="0"/>
              </a:rPr>
              <a:t>         7. Jesus Christ is our great High Priest</a:t>
            </a:r>
          </a:p>
          <a:p>
            <a:pPr algn="ctr"/>
            <a:r>
              <a:rPr lang="en-US" sz="2800" dirty="0" smtClean="0">
                <a:latin typeface="Times New Roman" panose="02020603050405020304" pitchFamily="18" charset="0"/>
                <a:cs typeface="Times New Roman" panose="02020603050405020304" pitchFamily="18" charset="0"/>
              </a:rPr>
              <a:t>      8.We have forgiveness of sins</a:t>
            </a:r>
          </a:p>
          <a:p>
            <a:pPr algn="ctr"/>
            <a:r>
              <a:rPr lang="en-US" sz="2800" dirty="0" smtClean="0">
                <a:latin typeface="Times New Roman" panose="02020603050405020304" pitchFamily="18" charset="0"/>
                <a:cs typeface="Times New Roman" panose="02020603050405020304" pitchFamily="18" charset="0"/>
              </a:rPr>
              <a:t>        9.We have been made righteous in Christ</a:t>
            </a:r>
          </a:p>
          <a:p>
            <a:pPr algn="ctr"/>
            <a:r>
              <a:rPr lang="en-US" sz="2800" dirty="0" smtClean="0">
                <a:latin typeface="Times New Roman" panose="02020603050405020304" pitchFamily="18" charset="0"/>
                <a:cs typeface="Times New Roman" panose="02020603050405020304" pitchFamily="18" charset="0"/>
              </a:rPr>
              <a:t>        10.We have been delivered from Satan’s power</a:t>
            </a:r>
          </a:p>
          <a:p>
            <a:pPr algn="ctr"/>
            <a:r>
              <a:rPr lang="en-US" sz="2800" dirty="0" smtClean="0">
                <a:latin typeface="Times New Roman" panose="02020603050405020304" pitchFamily="18" charset="0"/>
                <a:cs typeface="Times New Roman" panose="02020603050405020304" pitchFamily="18" charset="0"/>
              </a:rPr>
              <a:t>         11.We have been delivered to God’s power</a:t>
            </a:r>
            <a:endParaRPr lang="en-US" sz="2800" dirty="0" smtClean="0"/>
          </a:p>
          <a:p>
            <a:r>
              <a:rPr lang="en-US" sz="2800" dirty="0" smtClean="0"/>
              <a:t>	</a:t>
            </a:r>
            <a:r>
              <a:rPr lang="en-US" sz="2800" dirty="0"/>
              <a:t> </a:t>
            </a:r>
            <a:r>
              <a:rPr lang="en-US" sz="2800" dirty="0" smtClean="0"/>
              <a:t>     	       </a:t>
            </a:r>
            <a:r>
              <a:rPr lang="en-US" sz="2800" dirty="0" smtClean="0">
                <a:latin typeface="Times New Roman" panose="02020603050405020304" pitchFamily="18" charset="0"/>
                <a:cs typeface="Times New Roman" panose="02020603050405020304" pitchFamily="18" charset="0"/>
              </a:rPr>
              <a:t>12. We have the peace of God and peace with God                  		            </a:t>
            </a:r>
            <a:r>
              <a:rPr lang="en-US" sz="3200" dirty="0" smtClean="0">
                <a:latin typeface="Times New Roman" panose="02020603050405020304" pitchFamily="18" charset="0"/>
                <a:cs typeface="Times New Roman" panose="02020603050405020304" pitchFamily="18" charset="0"/>
              </a:rPr>
              <a:t>13. We are assured of eternal life</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262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additive="base">
                                        <p:cTn id="2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additive="base">
                                        <p:cTn id="2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additive="base">
                                        <p:cTn id="3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 calcmode="lin" valueType="num">
                                      <p:cBhvr additive="base">
                                        <p:cTn id="4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 calcmode="lin" valueType="num">
                                      <p:cBhvr additive="base">
                                        <p:cTn id="4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
                                            <p:txEl>
                                              <p:pRg st="8" end="8"/>
                                            </p:txEl>
                                          </p:spTgt>
                                        </p:tgtEl>
                                        <p:attrNameLst>
                                          <p:attrName>style.visibility</p:attrName>
                                        </p:attrNameLst>
                                      </p:cBhvr>
                                      <p:to>
                                        <p:strVal val="visible"/>
                                      </p:to>
                                    </p:set>
                                    <p:anim calcmode="lin" valueType="num">
                                      <p:cBhvr additive="base">
                                        <p:cTn id="5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4">
                                            <p:txEl>
                                              <p:pRg st="9" end="9"/>
                                            </p:txEl>
                                          </p:spTgt>
                                        </p:tgtEl>
                                        <p:attrNameLst>
                                          <p:attrName>style.visibility</p:attrName>
                                        </p:attrNameLst>
                                      </p:cBhvr>
                                      <p:to>
                                        <p:strVal val="visible"/>
                                      </p:to>
                                    </p:set>
                                    <p:anim calcmode="lin" valueType="num">
                                      <p:cBhvr additive="base">
                                        <p:cTn id="5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4">
                                            <p:txEl>
                                              <p:pRg st="10" end="10"/>
                                            </p:txEl>
                                          </p:spTgt>
                                        </p:tgtEl>
                                        <p:attrNameLst>
                                          <p:attrName>style.visibility</p:attrName>
                                        </p:attrNameLst>
                                      </p:cBhvr>
                                      <p:to>
                                        <p:strVal val="visible"/>
                                      </p:to>
                                    </p:set>
                                    <p:anim calcmode="lin" valueType="num">
                                      <p:cBhvr additive="base">
                                        <p:cTn id="65"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4">
                                            <p:txEl>
                                              <p:pRg st="11" end="11"/>
                                            </p:txEl>
                                          </p:spTgt>
                                        </p:tgtEl>
                                        <p:attrNameLst>
                                          <p:attrName>style.visibility</p:attrName>
                                        </p:attrNameLst>
                                      </p:cBhvr>
                                      <p:to>
                                        <p:strVal val="visible"/>
                                      </p:to>
                                    </p:set>
                                    <p:anim calcmode="lin" valueType="num">
                                      <p:cBhvr additive="base">
                                        <p:cTn id="7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4">
                                            <p:txEl>
                                              <p:pRg st="12" end="12"/>
                                            </p:txEl>
                                          </p:spTgt>
                                        </p:tgtEl>
                                        <p:attrNameLst>
                                          <p:attrName>style.visibility</p:attrName>
                                        </p:attrNameLst>
                                      </p:cBhvr>
                                      <p:to>
                                        <p:strVal val="visible"/>
                                      </p:to>
                                    </p:set>
                                    <p:anim calcmode="lin" valueType="num">
                                      <p:cBhvr additive="base">
                                        <p:cTn id="77"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135" y="272716"/>
            <a:ext cx="11373853" cy="6320589"/>
          </a:xfrm>
          <a:prstGeom prst="rect">
            <a:avLst/>
          </a:prstGeom>
        </p:spPr>
      </p:pic>
    </p:spTree>
    <p:extLst>
      <p:ext uri="{BB962C8B-B14F-4D97-AF65-F5344CB8AC3E}">
        <p14:creationId xmlns:p14="http://schemas.microsoft.com/office/powerpoint/2010/main" val="29820048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7820" y="2240164"/>
            <a:ext cx="11190514" cy="2554545"/>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John 3:3</a:t>
            </a:r>
          </a:p>
          <a:p>
            <a:r>
              <a:rPr lang="en-US" sz="4000" dirty="0" smtClean="0">
                <a:latin typeface="Times New Roman" panose="02020603050405020304" pitchFamily="18" charset="0"/>
                <a:cs typeface="Times New Roman" panose="02020603050405020304" pitchFamily="18" charset="0"/>
              </a:rPr>
              <a:t>Jesus answered  and said to him, “Most assuredly, I say to you, </a:t>
            </a:r>
            <a:r>
              <a:rPr lang="en-US" sz="4000" b="1" u="sng" dirty="0" smtClean="0">
                <a:latin typeface="Times New Roman" panose="02020603050405020304" pitchFamily="18" charset="0"/>
                <a:cs typeface="Times New Roman" panose="02020603050405020304" pitchFamily="18" charset="0"/>
              </a:rPr>
              <a:t>unless one is born again, he cannot see the kingdom of God.”</a:t>
            </a:r>
            <a:endParaRPr lang="en-US" sz="40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917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741" y="1458686"/>
            <a:ext cx="11059887" cy="3785652"/>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John 1: 11 and 12</a:t>
            </a:r>
          </a:p>
          <a:p>
            <a:r>
              <a:rPr lang="en-US" sz="4000" dirty="0" smtClean="0">
                <a:latin typeface="Times New Roman" panose="02020603050405020304" pitchFamily="18" charset="0"/>
                <a:cs typeface="Times New Roman" panose="02020603050405020304" pitchFamily="18" charset="0"/>
              </a:rPr>
              <a:t>11 He came to His own, and His own did not receive Him. </a:t>
            </a:r>
          </a:p>
          <a:p>
            <a:r>
              <a:rPr lang="en-US" sz="4000" dirty="0" smtClean="0">
                <a:latin typeface="Times New Roman" panose="02020603050405020304" pitchFamily="18" charset="0"/>
                <a:cs typeface="Times New Roman" panose="02020603050405020304" pitchFamily="18" charset="0"/>
              </a:rPr>
              <a:t>12 But as many as </a:t>
            </a:r>
            <a:r>
              <a:rPr lang="en-US" sz="4000" b="1" u="sng" dirty="0" smtClean="0">
                <a:latin typeface="Times New Roman" panose="02020603050405020304" pitchFamily="18" charset="0"/>
                <a:cs typeface="Times New Roman" panose="02020603050405020304" pitchFamily="18" charset="0"/>
              </a:rPr>
              <a:t>received Him</a:t>
            </a:r>
            <a:r>
              <a:rPr lang="en-US" sz="4000" dirty="0" smtClean="0">
                <a:latin typeface="Times New Roman" panose="02020603050405020304" pitchFamily="18" charset="0"/>
                <a:cs typeface="Times New Roman" panose="02020603050405020304" pitchFamily="18" charset="0"/>
              </a:rPr>
              <a:t>, to them He gave the right to become children of God, to </a:t>
            </a:r>
            <a:r>
              <a:rPr lang="en-US" sz="4000" b="1" u="sng" dirty="0" smtClean="0">
                <a:latin typeface="Times New Roman" panose="02020603050405020304" pitchFamily="18" charset="0"/>
                <a:cs typeface="Times New Roman" panose="02020603050405020304" pitchFamily="18" charset="0"/>
              </a:rPr>
              <a:t>those who believe in His name.</a:t>
            </a:r>
            <a:endParaRPr lang="en-US" sz="40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754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8968" y="433137"/>
            <a:ext cx="11309684" cy="1569660"/>
          </a:xfrm>
          <a:prstGeom prst="rect">
            <a:avLst/>
          </a:prstGeom>
          <a:noFill/>
        </p:spPr>
        <p:txBody>
          <a:bodyPr wrap="square" rtlCol="0">
            <a:spAutoFit/>
          </a:bodyPr>
          <a:lstStyle/>
          <a:p>
            <a:pPr algn="ctr"/>
            <a:r>
              <a:rPr lang="en-US" sz="3200" dirty="0" smtClean="0">
                <a:latin typeface="Times New Roman" panose="02020603050405020304" pitchFamily="18" charset="0"/>
                <a:cs typeface="Times New Roman" panose="02020603050405020304" pitchFamily="18" charset="0"/>
              </a:rPr>
              <a:t>Please notice how many times the words gave and gift are used in the verses we will look at. Think </a:t>
            </a:r>
            <a:r>
              <a:rPr lang="en-US" sz="3200" dirty="0" smtClean="0">
                <a:latin typeface="Times New Roman" panose="02020603050405020304" pitchFamily="18" charset="0"/>
                <a:cs typeface="Times New Roman" panose="02020603050405020304" pitchFamily="18" charset="0"/>
              </a:rPr>
              <a:t>about, at this Christmas Season, what </a:t>
            </a:r>
            <a:r>
              <a:rPr lang="en-US" sz="3200" dirty="0" smtClean="0">
                <a:latin typeface="Times New Roman" panose="02020603050405020304" pitchFamily="18" charset="0"/>
                <a:cs typeface="Times New Roman" panose="02020603050405020304" pitchFamily="18" charset="0"/>
              </a:rPr>
              <a:t>God has given to </a:t>
            </a:r>
            <a:r>
              <a:rPr lang="en-US" sz="3200" dirty="0" smtClean="0">
                <a:latin typeface="Times New Roman" panose="02020603050405020304" pitchFamily="18" charset="0"/>
                <a:cs typeface="Times New Roman" panose="02020603050405020304" pitchFamily="18" charset="0"/>
              </a:rPr>
              <a:t>us. </a:t>
            </a:r>
            <a:endParaRPr lang="en-US" sz="32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6126" y="1732547"/>
            <a:ext cx="5566610" cy="4732421"/>
          </a:xfrm>
          <a:prstGeom prst="rect">
            <a:avLst/>
          </a:prstGeom>
        </p:spPr>
      </p:pic>
    </p:spTree>
    <p:extLst>
      <p:ext uri="{BB962C8B-B14F-4D97-AF65-F5344CB8AC3E}">
        <p14:creationId xmlns:p14="http://schemas.microsoft.com/office/powerpoint/2010/main" val="261515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4002" y="1168400"/>
            <a:ext cx="11768666" cy="4524315"/>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Romans 12: 1 and 2</a:t>
            </a:r>
          </a:p>
          <a:p>
            <a:r>
              <a:rPr lang="en-US" sz="3600" dirty="0" smtClean="0">
                <a:latin typeface="Times New Roman" panose="02020603050405020304" pitchFamily="18" charset="0"/>
                <a:cs typeface="Times New Roman" panose="02020603050405020304" pitchFamily="18" charset="0"/>
              </a:rPr>
              <a:t>1 I beseech you therefore, brethren, by the mercies of God, that you </a:t>
            </a:r>
            <a:r>
              <a:rPr lang="en-US" sz="3600" b="1" u="sng" dirty="0" smtClean="0">
                <a:latin typeface="Times New Roman" panose="02020603050405020304" pitchFamily="18" charset="0"/>
                <a:cs typeface="Times New Roman" panose="02020603050405020304" pitchFamily="18" charset="0"/>
              </a:rPr>
              <a:t>present your bodies a living sacrifice</a:t>
            </a:r>
            <a:r>
              <a:rPr lang="en-US" sz="3600" dirty="0" smtClean="0">
                <a:latin typeface="Times New Roman" panose="02020603050405020304" pitchFamily="18" charset="0"/>
                <a:cs typeface="Times New Roman" panose="02020603050405020304" pitchFamily="18" charset="0"/>
              </a:rPr>
              <a:t>, holy, acceptable to God, which is your reasonable service.</a:t>
            </a:r>
          </a:p>
          <a:p>
            <a:r>
              <a:rPr lang="en-US" sz="3600" dirty="0" smtClean="0">
                <a:latin typeface="Times New Roman" panose="02020603050405020304" pitchFamily="18" charset="0"/>
                <a:cs typeface="Times New Roman" panose="02020603050405020304" pitchFamily="18" charset="0"/>
              </a:rPr>
              <a:t>2 And </a:t>
            </a:r>
            <a:r>
              <a:rPr lang="en-US" sz="3600" b="1" u="sng" dirty="0" smtClean="0">
                <a:latin typeface="Times New Roman" panose="02020603050405020304" pitchFamily="18" charset="0"/>
                <a:cs typeface="Times New Roman" panose="02020603050405020304" pitchFamily="18" charset="0"/>
              </a:rPr>
              <a:t>do not be conformed to this world</a:t>
            </a:r>
            <a:r>
              <a:rPr lang="en-US" sz="3600" dirty="0" smtClean="0">
                <a:latin typeface="Times New Roman" panose="02020603050405020304" pitchFamily="18" charset="0"/>
                <a:cs typeface="Times New Roman" panose="02020603050405020304" pitchFamily="18" charset="0"/>
              </a:rPr>
              <a:t>, but be </a:t>
            </a:r>
            <a:r>
              <a:rPr lang="en-US" sz="3600" b="1" u="sng" dirty="0" smtClean="0">
                <a:latin typeface="Times New Roman" panose="02020603050405020304" pitchFamily="18" charset="0"/>
                <a:cs typeface="Times New Roman" panose="02020603050405020304" pitchFamily="18" charset="0"/>
              </a:rPr>
              <a:t>transformed by the renewing of your mind</a:t>
            </a:r>
            <a:r>
              <a:rPr lang="en-US" sz="3600" dirty="0" smtClean="0">
                <a:latin typeface="Times New Roman" panose="02020603050405020304" pitchFamily="18" charset="0"/>
                <a:cs typeface="Times New Roman" panose="02020603050405020304" pitchFamily="18" charset="0"/>
              </a:rPr>
              <a:t>, that you may prove what is that good and acceptable and perfect will of God.</a:t>
            </a:r>
          </a:p>
        </p:txBody>
      </p:sp>
      <p:cxnSp>
        <p:nvCxnSpPr>
          <p:cNvPr id="3" name="Straight Arrow Connector 2"/>
          <p:cNvCxnSpPr/>
          <p:nvPr/>
        </p:nvCxnSpPr>
        <p:spPr>
          <a:xfrm>
            <a:off x="3943775" y="3951970"/>
            <a:ext cx="2100438" cy="1916667"/>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49386" y="5683224"/>
            <a:ext cx="11589655" cy="584775"/>
          </a:xfrm>
          <a:prstGeom prst="rect">
            <a:avLst/>
          </a:prstGeom>
          <a:noFill/>
        </p:spPr>
        <p:txBody>
          <a:bodyPr wrap="square" rtlCol="0">
            <a:spAutoFit/>
          </a:bodyPr>
          <a:lstStyle/>
          <a:p>
            <a:pPr algn="ctr"/>
            <a:r>
              <a:rPr lang="en-US" sz="3200" dirty="0" smtClean="0">
                <a:latin typeface="Times New Roman" panose="02020603050405020304" pitchFamily="18" charset="0"/>
                <a:cs typeface="Times New Roman" panose="02020603050405020304" pitchFamily="18" charset="0"/>
              </a:rPr>
              <a:t>Do not let the world squeeze you into its mold</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416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wipe(down)">
                                      <p:cBhvr>
                                        <p:cTn id="21" dur="580">
                                          <p:stCondLst>
                                            <p:cond delay="0"/>
                                          </p:stCondLst>
                                        </p:cTn>
                                        <p:tgtEl>
                                          <p:spTgt spid="6">
                                            <p:txEl>
                                              <p:pRg st="0" end="0"/>
                                            </p:txEl>
                                          </p:spTgt>
                                        </p:tgtEl>
                                      </p:cBhvr>
                                    </p:animEffect>
                                    <p:anim calcmode="lin" valueType="num">
                                      <p:cBhvr>
                                        <p:cTn id="22"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6">
                                            <p:txEl>
                                              <p:pRg st="0" end="0"/>
                                            </p:txEl>
                                          </p:spTgt>
                                        </p:tgtEl>
                                      </p:cBhvr>
                                      <p:to x="100000" y="60000"/>
                                    </p:animScale>
                                    <p:animScale>
                                      <p:cBhvr>
                                        <p:cTn id="28" dur="166" decel="50000">
                                          <p:stCondLst>
                                            <p:cond delay="676"/>
                                          </p:stCondLst>
                                        </p:cTn>
                                        <p:tgtEl>
                                          <p:spTgt spid="6">
                                            <p:txEl>
                                              <p:pRg st="0" end="0"/>
                                            </p:txEl>
                                          </p:spTgt>
                                        </p:tgtEl>
                                      </p:cBhvr>
                                      <p:to x="100000" y="100000"/>
                                    </p:animScale>
                                    <p:animScale>
                                      <p:cBhvr>
                                        <p:cTn id="29" dur="26">
                                          <p:stCondLst>
                                            <p:cond delay="1312"/>
                                          </p:stCondLst>
                                        </p:cTn>
                                        <p:tgtEl>
                                          <p:spTgt spid="6">
                                            <p:txEl>
                                              <p:pRg st="0" end="0"/>
                                            </p:txEl>
                                          </p:spTgt>
                                        </p:tgtEl>
                                      </p:cBhvr>
                                      <p:to x="100000" y="80000"/>
                                    </p:animScale>
                                    <p:animScale>
                                      <p:cBhvr>
                                        <p:cTn id="30" dur="166" decel="50000">
                                          <p:stCondLst>
                                            <p:cond delay="1338"/>
                                          </p:stCondLst>
                                        </p:cTn>
                                        <p:tgtEl>
                                          <p:spTgt spid="6">
                                            <p:txEl>
                                              <p:pRg st="0" end="0"/>
                                            </p:txEl>
                                          </p:spTgt>
                                        </p:tgtEl>
                                      </p:cBhvr>
                                      <p:to x="100000" y="100000"/>
                                    </p:animScale>
                                    <p:animScale>
                                      <p:cBhvr>
                                        <p:cTn id="31" dur="26">
                                          <p:stCondLst>
                                            <p:cond delay="1642"/>
                                          </p:stCondLst>
                                        </p:cTn>
                                        <p:tgtEl>
                                          <p:spTgt spid="6">
                                            <p:txEl>
                                              <p:pRg st="0" end="0"/>
                                            </p:txEl>
                                          </p:spTgt>
                                        </p:tgtEl>
                                      </p:cBhvr>
                                      <p:to x="100000" y="90000"/>
                                    </p:animScale>
                                    <p:animScale>
                                      <p:cBhvr>
                                        <p:cTn id="32" dur="166" decel="50000">
                                          <p:stCondLst>
                                            <p:cond delay="1668"/>
                                          </p:stCondLst>
                                        </p:cTn>
                                        <p:tgtEl>
                                          <p:spTgt spid="6">
                                            <p:txEl>
                                              <p:pRg st="0" end="0"/>
                                            </p:txEl>
                                          </p:spTgt>
                                        </p:tgtEl>
                                      </p:cBhvr>
                                      <p:to x="100000" y="100000"/>
                                    </p:animScale>
                                    <p:animScale>
                                      <p:cBhvr>
                                        <p:cTn id="33" dur="26">
                                          <p:stCondLst>
                                            <p:cond delay="1808"/>
                                          </p:stCondLst>
                                        </p:cTn>
                                        <p:tgtEl>
                                          <p:spTgt spid="6">
                                            <p:txEl>
                                              <p:pRg st="0" end="0"/>
                                            </p:txEl>
                                          </p:spTgt>
                                        </p:tgtEl>
                                      </p:cBhvr>
                                      <p:to x="100000" y="95000"/>
                                    </p:animScale>
                                    <p:animScale>
                                      <p:cBhvr>
                                        <p:cTn id="34"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2141" y="675551"/>
            <a:ext cx="11176000" cy="5632311"/>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Ephesians 2:1-3  </a:t>
            </a:r>
          </a:p>
          <a:p>
            <a:r>
              <a:rPr lang="en-US" sz="3600" dirty="0" smtClean="0">
                <a:latin typeface="Times New Roman" panose="02020603050405020304" pitchFamily="18" charset="0"/>
                <a:cs typeface="Times New Roman" panose="02020603050405020304" pitchFamily="18" charset="0"/>
              </a:rPr>
              <a:t>1 And you He made alive, who were dead in trespasses and sins,</a:t>
            </a:r>
          </a:p>
          <a:p>
            <a:r>
              <a:rPr lang="en-US" sz="3600" dirty="0" smtClean="0">
                <a:latin typeface="Times New Roman" panose="02020603050405020304" pitchFamily="18" charset="0"/>
                <a:cs typeface="Times New Roman" panose="02020603050405020304" pitchFamily="18" charset="0"/>
              </a:rPr>
              <a:t>2 in which you once walked according to the course of this world, according to the prince of the power of the air, the spirit who now works in the sons of disobedience,</a:t>
            </a:r>
          </a:p>
          <a:p>
            <a:r>
              <a:rPr lang="en-US" sz="3600" dirty="0" smtClean="0">
                <a:latin typeface="Times New Roman" panose="02020603050405020304" pitchFamily="18" charset="0"/>
                <a:cs typeface="Times New Roman" panose="02020603050405020304" pitchFamily="18" charset="0"/>
              </a:rPr>
              <a:t>3 among whom also we all once conducted ourselves in the lusts of our flesh, fulfilling the desires of the flesh and of the mind, and were by nature children of wrath, just as the others.</a:t>
            </a:r>
          </a:p>
        </p:txBody>
      </p:sp>
    </p:spTree>
    <p:extLst>
      <p:ext uri="{BB962C8B-B14F-4D97-AF65-F5344CB8AC3E}">
        <p14:creationId xmlns:p14="http://schemas.microsoft.com/office/powerpoint/2010/main" val="295363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6883" y="705854"/>
            <a:ext cx="10972800" cy="5632311"/>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rPr>
              <a:t>Ephesians 2:4-7</a:t>
            </a:r>
          </a:p>
          <a:p>
            <a:r>
              <a:rPr lang="en-US" sz="3600" dirty="0">
                <a:latin typeface="Times New Roman" panose="02020603050405020304" pitchFamily="18" charset="0"/>
                <a:cs typeface="Times New Roman" panose="02020603050405020304" pitchFamily="18" charset="0"/>
              </a:rPr>
              <a:t>4</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But </a:t>
            </a:r>
            <a:r>
              <a:rPr lang="en-US" sz="3600" b="1" u="sng" dirty="0">
                <a:latin typeface="Times New Roman" panose="02020603050405020304" pitchFamily="18" charset="0"/>
                <a:cs typeface="Times New Roman" panose="02020603050405020304" pitchFamily="18" charset="0"/>
              </a:rPr>
              <a:t>God, who is rich in mercy</a:t>
            </a:r>
            <a:r>
              <a:rPr lang="en-US" sz="3600" dirty="0">
                <a:latin typeface="Times New Roman" panose="02020603050405020304" pitchFamily="18" charset="0"/>
                <a:cs typeface="Times New Roman" panose="02020603050405020304" pitchFamily="18" charset="0"/>
              </a:rPr>
              <a:t>, because of His great love with which He loved us,</a:t>
            </a:r>
          </a:p>
          <a:p>
            <a:r>
              <a:rPr lang="en-US" sz="3600" dirty="0" smtClean="0">
                <a:latin typeface="Times New Roman" panose="02020603050405020304" pitchFamily="18" charset="0"/>
                <a:cs typeface="Times New Roman" panose="02020603050405020304" pitchFamily="18" charset="0"/>
              </a:rPr>
              <a:t>5 </a:t>
            </a:r>
            <a:r>
              <a:rPr lang="en-US" sz="3600" dirty="0">
                <a:latin typeface="Times New Roman" panose="02020603050405020304" pitchFamily="18" charset="0"/>
                <a:cs typeface="Times New Roman" panose="02020603050405020304" pitchFamily="18" charset="0"/>
              </a:rPr>
              <a:t>even when we were dead in trespasses, made us alive together with Christ (</a:t>
            </a:r>
            <a:r>
              <a:rPr lang="en-US" sz="3600" b="1" u="sng" dirty="0">
                <a:latin typeface="Times New Roman" panose="02020603050405020304" pitchFamily="18" charset="0"/>
                <a:cs typeface="Times New Roman" panose="02020603050405020304" pitchFamily="18" charset="0"/>
              </a:rPr>
              <a:t>by grace you have been saved</a:t>
            </a:r>
            <a:r>
              <a:rPr lang="en-US"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a:p>
            <a:r>
              <a:rPr lang="en-US" sz="3600" dirty="0" smtClean="0">
                <a:latin typeface="Times New Roman" panose="02020603050405020304" pitchFamily="18" charset="0"/>
                <a:cs typeface="Times New Roman" panose="02020603050405020304" pitchFamily="18" charset="0"/>
              </a:rPr>
              <a:t>6 </a:t>
            </a:r>
            <a:r>
              <a:rPr lang="en-US" sz="3600" dirty="0">
                <a:latin typeface="Times New Roman" panose="02020603050405020304" pitchFamily="18" charset="0"/>
                <a:cs typeface="Times New Roman" panose="02020603050405020304" pitchFamily="18" charset="0"/>
              </a:rPr>
              <a:t>and raised us up together, and made us sit together in the heavenly places in Christ Jesus,</a:t>
            </a:r>
          </a:p>
          <a:p>
            <a:r>
              <a:rPr lang="en-US" sz="3600" dirty="0" smtClean="0">
                <a:latin typeface="Times New Roman" panose="02020603050405020304" pitchFamily="18" charset="0"/>
                <a:cs typeface="Times New Roman" panose="02020603050405020304" pitchFamily="18" charset="0"/>
              </a:rPr>
              <a:t>7 </a:t>
            </a:r>
            <a:r>
              <a:rPr lang="en-US" sz="3600" dirty="0">
                <a:latin typeface="Times New Roman" panose="02020603050405020304" pitchFamily="18" charset="0"/>
                <a:cs typeface="Times New Roman" panose="02020603050405020304" pitchFamily="18" charset="0"/>
              </a:rPr>
              <a:t>that in the ages to come </a:t>
            </a:r>
            <a:r>
              <a:rPr lang="en-US" sz="3600" b="1" u="sng" dirty="0">
                <a:latin typeface="Times New Roman" panose="02020603050405020304" pitchFamily="18" charset="0"/>
                <a:cs typeface="Times New Roman" panose="02020603050405020304" pitchFamily="18" charset="0"/>
              </a:rPr>
              <a:t>He might show the exceeding riches of His grace in His kindness toward us in Christ Jesus.</a:t>
            </a:r>
          </a:p>
        </p:txBody>
      </p:sp>
    </p:spTree>
    <p:extLst>
      <p:ext uri="{BB962C8B-B14F-4D97-AF65-F5344CB8AC3E}">
        <p14:creationId xmlns:p14="http://schemas.microsoft.com/office/powerpoint/2010/main" val="127774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additive="base">
                                        <p:cTn id="23"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additive="base">
                                        <p:cTn id="29"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4722" y="277172"/>
            <a:ext cx="11260667" cy="5016758"/>
          </a:xfrm>
          <a:prstGeom prst="rect">
            <a:avLst/>
          </a:prstGeom>
          <a:noFill/>
        </p:spPr>
        <p:txBody>
          <a:bodyPr wrap="square" rtlCol="0">
            <a:spAutoFit/>
          </a:bodyPr>
          <a:lstStyle/>
          <a:p>
            <a:r>
              <a:rPr lang="en-US" sz="3200" dirty="0" smtClean="0">
                <a:latin typeface="Times New Roman" panose="02020603050405020304" pitchFamily="18" charset="0"/>
                <a:cs typeface="Times New Roman" panose="02020603050405020304" pitchFamily="18" charset="0"/>
              </a:rPr>
              <a:t>2 Peter 1:2-4</a:t>
            </a:r>
          </a:p>
          <a:p>
            <a:r>
              <a:rPr lang="en-US" sz="3200" dirty="0" smtClean="0">
                <a:latin typeface="Times New Roman" panose="02020603050405020304" pitchFamily="18" charset="0"/>
                <a:cs typeface="Times New Roman" panose="02020603050405020304" pitchFamily="18" charset="0"/>
              </a:rPr>
              <a:t>2 Grace and peace be multiplied to you in the knowledge of God and of Jesus our Lord,</a:t>
            </a:r>
          </a:p>
          <a:p>
            <a:r>
              <a:rPr lang="en-US" sz="3200" dirty="0" smtClean="0">
                <a:latin typeface="Times New Roman" panose="02020603050405020304" pitchFamily="18" charset="0"/>
                <a:cs typeface="Times New Roman" panose="02020603050405020304" pitchFamily="18" charset="0"/>
              </a:rPr>
              <a:t>3 as His divine power has given to us all things that pertain to life and godliness, through the knowledge of Him who called us by glory and virtue,</a:t>
            </a:r>
          </a:p>
          <a:p>
            <a:r>
              <a:rPr lang="en-US" sz="3200" dirty="0" smtClean="0">
                <a:latin typeface="Times New Roman" panose="02020603050405020304" pitchFamily="18" charset="0"/>
                <a:cs typeface="Times New Roman" panose="02020603050405020304" pitchFamily="18" charset="0"/>
              </a:rPr>
              <a:t>4 by which </a:t>
            </a:r>
            <a:r>
              <a:rPr lang="en-US" sz="3200" b="1" u="sng" dirty="0" smtClean="0">
                <a:latin typeface="Times New Roman" panose="02020603050405020304" pitchFamily="18" charset="0"/>
                <a:cs typeface="Times New Roman" panose="02020603050405020304" pitchFamily="18" charset="0"/>
              </a:rPr>
              <a:t>have been given to us exceedingly great and precious promises</a:t>
            </a:r>
            <a:r>
              <a:rPr lang="en-US" sz="3200" dirty="0" smtClean="0">
                <a:latin typeface="Times New Roman" panose="02020603050405020304" pitchFamily="18" charset="0"/>
                <a:cs typeface="Times New Roman" panose="02020603050405020304" pitchFamily="18" charset="0"/>
              </a:rPr>
              <a:t>, that through these you may be partakers of the divine nature, having escaped the corruption that is in the world through lust.</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5390" y="4892842"/>
            <a:ext cx="3288631" cy="1684421"/>
          </a:xfrm>
          <a:prstGeom prst="rect">
            <a:avLst/>
          </a:prstGeom>
        </p:spPr>
      </p:pic>
    </p:spTree>
    <p:extLst>
      <p:ext uri="{BB962C8B-B14F-4D97-AF65-F5344CB8AC3E}">
        <p14:creationId xmlns:p14="http://schemas.microsoft.com/office/powerpoint/2010/main" val="76311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975</TotalTime>
  <Words>1313</Words>
  <Application>Microsoft Office PowerPoint</Application>
  <PresentationFormat>Custom</PresentationFormat>
  <Paragraphs>89</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dc:creator>
  <cp:lastModifiedBy>FRBC Sound Booth</cp:lastModifiedBy>
  <cp:revision>54</cp:revision>
  <dcterms:created xsi:type="dcterms:W3CDTF">2013-11-07T18:36:08Z</dcterms:created>
  <dcterms:modified xsi:type="dcterms:W3CDTF">2013-12-14T19:12:13Z</dcterms:modified>
</cp:coreProperties>
</file>